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y="5143500" cx="9144000"/>
  <p:notesSz cx="6858000" cy="9144000"/>
  <p:embeddedFontLst>
    <p:embeddedFont>
      <p:font typeface="Raleway SemiBold"/>
      <p:regular r:id="rId102"/>
      <p:bold r:id="rId103"/>
      <p:italic r:id="rId104"/>
      <p:boldItalic r:id="rId105"/>
    </p:embeddedFont>
    <p:embeddedFont>
      <p:font typeface="Raleway"/>
      <p:regular r:id="rId106"/>
      <p:bold r:id="rId107"/>
      <p:italic r:id="rId108"/>
      <p:boldItalic r:id="rId109"/>
    </p:embeddedFont>
    <p:embeddedFont>
      <p:font typeface="Muli Regular"/>
      <p:regular r:id="rId110"/>
      <p:bold r:id="rId111"/>
      <p:italic r:id="rId112"/>
      <p:boldItalic r:id="rId113"/>
    </p:embeddedFont>
    <p:embeddedFont>
      <p:font typeface="Montserrat"/>
      <p:regular r:id="rId114"/>
      <p:bold r:id="rId115"/>
      <p:italic r:id="rId116"/>
      <p:boldItalic r:id="rId117"/>
    </p:embeddedFont>
    <p:embeddedFont>
      <p:font typeface="Barlow SemiBold"/>
      <p:regular r:id="rId118"/>
      <p:bold r:id="rId119"/>
      <p:italic r:id="rId120"/>
      <p:boldItalic r:id="rId121"/>
    </p:embeddedFont>
    <p:embeddedFont>
      <p:font typeface="Barlow Light"/>
      <p:regular r:id="rId122"/>
      <p:bold r:id="rId123"/>
      <p:italic r:id="rId124"/>
      <p:boldItalic r:id="rId125"/>
    </p:embeddedFont>
    <p:embeddedFont>
      <p:font typeface="Barlow"/>
      <p:regular r:id="rId126"/>
      <p:bold r:id="rId127"/>
      <p:italic r:id="rId128"/>
      <p:boldItalic r:id="rId129"/>
    </p:embeddedFont>
    <p:embeddedFont>
      <p:font typeface="Roboto Slab Regular"/>
      <p:bold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1194B1B-77A2-493A-8408-D9F1A453ECAD}">
  <a:tblStyle styleId="{A1194B1B-77A2-493A-8408-D9F1A453EC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BC3F293-4347-47CD-8CAA-528A0F99D70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aleway-bold.fntdata"/><Relationship Id="rId106" Type="http://schemas.openxmlformats.org/officeDocument/2006/relationships/font" Target="fonts/Raleway-regular.fntdata"/><Relationship Id="rId105" Type="http://schemas.openxmlformats.org/officeDocument/2006/relationships/font" Target="fonts/RalewaySemiBold-boldItalic.fntdata"/><Relationship Id="rId104" Type="http://schemas.openxmlformats.org/officeDocument/2006/relationships/font" Target="fonts/RalewaySemiBold-italic.fntdata"/><Relationship Id="rId109" Type="http://schemas.openxmlformats.org/officeDocument/2006/relationships/font" Target="fonts/Raleway-boldItalic.fntdata"/><Relationship Id="rId108" Type="http://schemas.openxmlformats.org/officeDocument/2006/relationships/font" Target="fonts/Raleway-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alewaySemiBold-bold.fntdata"/><Relationship Id="rId102" Type="http://schemas.openxmlformats.org/officeDocument/2006/relationships/font" Target="fonts/RalewaySemiBold-regular.fntdata"/><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Barlow-boldItalic.fntdata"/><Relationship Id="rId128" Type="http://schemas.openxmlformats.org/officeDocument/2006/relationships/font" Target="fonts/Barlow-italic.fntdata"/><Relationship Id="rId127" Type="http://schemas.openxmlformats.org/officeDocument/2006/relationships/font" Target="fonts/Barlow-bold.fntdata"/><Relationship Id="rId126" Type="http://schemas.openxmlformats.org/officeDocument/2006/relationships/font" Target="fonts/Barlow-regular.fntdata"/><Relationship Id="rId26" Type="http://schemas.openxmlformats.org/officeDocument/2006/relationships/slide" Target="slides/slide21.xml"/><Relationship Id="rId121" Type="http://schemas.openxmlformats.org/officeDocument/2006/relationships/font" Target="fonts/BarlowSemiBold-boldItalic.fntdata"/><Relationship Id="rId25" Type="http://schemas.openxmlformats.org/officeDocument/2006/relationships/slide" Target="slides/slide20.xml"/><Relationship Id="rId120" Type="http://schemas.openxmlformats.org/officeDocument/2006/relationships/font" Target="fonts/BarlowSemiBold-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BarlowLight-boldItalic.fntdata"/><Relationship Id="rId29" Type="http://schemas.openxmlformats.org/officeDocument/2006/relationships/slide" Target="slides/slide24.xml"/><Relationship Id="rId124" Type="http://schemas.openxmlformats.org/officeDocument/2006/relationships/font" Target="fonts/BarlowLight-italic.fntdata"/><Relationship Id="rId123" Type="http://schemas.openxmlformats.org/officeDocument/2006/relationships/font" Target="fonts/BarlowLight-bold.fntdata"/><Relationship Id="rId122" Type="http://schemas.openxmlformats.org/officeDocument/2006/relationships/font" Target="fonts/BarlowLight-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BarlowSemiBold-regular.fntdata"/><Relationship Id="rId117" Type="http://schemas.openxmlformats.org/officeDocument/2006/relationships/font" Target="fonts/Montserrat-boldItalic.fntdata"/><Relationship Id="rId116" Type="http://schemas.openxmlformats.org/officeDocument/2006/relationships/font" Target="fonts/Montserrat-italic.fntdata"/><Relationship Id="rId115" Type="http://schemas.openxmlformats.org/officeDocument/2006/relationships/font" Target="fonts/Montserrat-bold.fntdata"/><Relationship Id="rId119" Type="http://schemas.openxmlformats.org/officeDocument/2006/relationships/font" Target="fonts/BarlowSemiBold-bold.fntdata"/><Relationship Id="rId15" Type="http://schemas.openxmlformats.org/officeDocument/2006/relationships/slide" Target="slides/slide10.xml"/><Relationship Id="rId110" Type="http://schemas.openxmlformats.org/officeDocument/2006/relationships/font" Target="fonts/MuliRegular-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Montserrat-regular.fntdata"/><Relationship Id="rId18" Type="http://schemas.openxmlformats.org/officeDocument/2006/relationships/slide" Target="slides/slide13.xml"/><Relationship Id="rId113" Type="http://schemas.openxmlformats.org/officeDocument/2006/relationships/font" Target="fonts/MuliRegular-boldItalic.fntdata"/><Relationship Id="rId112" Type="http://schemas.openxmlformats.org/officeDocument/2006/relationships/font" Target="fonts/MuliRegular-italic.fntdata"/><Relationship Id="rId111" Type="http://schemas.openxmlformats.org/officeDocument/2006/relationships/font" Target="fonts/MuliRegular-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0" Type="http://schemas.openxmlformats.org/officeDocument/2006/relationships/font" Target="fonts/RobotoSlabRegular-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6d2f6cfbc4_0_8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6d2f6cfbc4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un diagramme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Google Shape;1647;g6d2f6cfbc4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6d2f6cfbc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1" name="Shape 1861"/>
        <p:cNvGrpSpPr/>
        <p:nvPr/>
      </p:nvGrpSpPr>
      <p:grpSpPr>
        <a:xfrm>
          <a:off x="0" y="0"/>
          <a:ext cx="0" cy="0"/>
          <a:chOff x="0" y="0"/>
          <a:chExt cx="0" cy="0"/>
        </a:xfrm>
      </p:grpSpPr>
      <p:sp>
        <p:nvSpPr>
          <p:cNvPr id="1862" name="Google Shape;1862;g6d2f6cfbc4_0_7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6d2f6cfbc4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Google Shape;1873;g7644483c6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7644483c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9" name="Shape 1879"/>
        <p:cNvGrpSpPr/>
        <p:nvPr/>
      </p:nvGrpSpPr>
      <p:grpSpPr>
        <a:xfrm>
          <a:off x="0" y="0"/>
          <a:ext cx="0" cy="0"/>
          <a:chOff x="0" y="0"/>
          <a:chExt cx="0" cy="0"/>
        </a:xfrm>
      </p:grpSpPr>
      <p:sp>
        <p:nvSpPr>
          <p:cNvPr id="1880" name="Google Shape;1880;g6d2f6cfbc4_0_7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6d2f6cfbc4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Google Shape;1889;g6d2f6cfbc4_4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6d2f6cfbc4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8" name="Shape 1898"/>
        <p:cNvGrpSpPr/>
        <p:nvPr/>
      </p:nvGrpSpPr>
      <p:grpSpPr>
        <a:xfrm>
          <a:off x="0" y="0"/>
          <a:ext cx="0" cy="0"/>
          <a:chOff x="0" y="0"/>
          <a:chExt cx="0" cy="0"/>
        </a:xfrm>
      </p:grpSpPr>
      <p:sp>
        <p:nvSpPr>
          <p:cNvPr id="1899" name="Google Shape;1899;g6d2f6cfbc4_4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6d2f6cfbc4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7" name="Shape 1907"/>
        <p:cNvGrpSpPr/>
        <p:nvPr/>
      </p:nvGrpSpPr>
      <p:grpSpPr>
        <a:xfrm>
          <a:off x="0" y="0"/>
          <a:ext cx="0" cy="0"/>
          <a:chOff x="0" y="0"/>
          <a:chExt cx="0" cy="0"/>
        </a:xfrm>
      </p:grpSpPr>
      <p:sp>
        <p:nvSpPr>
          <p:cNvPr id="1908" name="Google Shape;1908;g7c148c6de9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7c148c6d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0" name="Shape 2100"/>
        <p:cNvGrpSpPr/>
        <p:nvPr/>
      </p:nvGrpSpPr>
      <p:grpSpPr>
        <a:xfrm>
          <a:off x="0" y="0"/>
          <a:ext cx="0" cy="0"/>
          <a:chOff x="0" y="0"/>
          <a:chExt cx="0" cy="0"/>
        </a:xfrm>
      </p:grpSpPr>
      <p:sp>
        <p:nvSpPr>
          <p:cNvPr id="2101" name="Google Shape;2101;g6d2f6cfbc4_4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6d2f6cfbc4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c148c6de9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c148c6de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Google Shape;2107;g7c148c6de9_1_1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7c148c6de9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Nombre de review / temps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1" name="Shape 2121"/>
        <p:cNvGrpSpPr/>
        <p:nvPr/>
      </p:nvGrpSpPr>
      <p:grpSpPr>
        <a:xfrm>
          <a:off x="0" y="0"/>
          <a:ext cx="0" cy="0"/>
          <a:chOff x="0" y="0"/>
          <a:chExt cx="0" cy="0"/>
        </a:xfrm>
      </p:grpSpPr>
      <p:sp>
        <p:nvSpPr>
          <p:cNvPr id="2122" name="Google Shape;2122;g6d2f6cfbc4_6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6d2f6cfbc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Google Shape;2128;g7644483c6e_3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7644483c6e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6" name="Shape 2266"/>
        <p:cNvGrpSpPr/>
        <p:nvPr/>
      </p:nvGrpSpPr>
      <p:grpSpPr>
        <a:xfrm>
          <a:off x="0" y="0"/>
          <a:ext cx="0" cy="0"/>
          <a:chOff x="0" y="0"/>
          <a:chExt cx="0" cy="0"/>
        </a:xfrm>
      </p:grpSpPr>
      <p:sp>
        <p:nvSpPr>
          <p:cNvPr id="2267" name="Google Shape;2267;g6d2f6cfbc4_4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6d2f6cfbc4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6d2f6cfbc4_1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6d2f6cfbc4_1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5" name="Shape 2285"/>
        <p:cNvGrpSpPr/>
        <p:nvPr/>
      </p:nvGrpSpPr>
      <p:grpSpPr>
        <a:xfrm>
          <a:off x="0" y="0"/>
          <a:ext cx="0" cy="0"/>
          <a:chOff x="0" y="0"/>
          <a:chExt cx="0" cy="0"/>
        </a:xfrm>
      </p:grpSpPr>
      <p:sp>
        <p:nvSpPr>
          <p:cNvPr id="2286" name="Google Shape;2286;g6d2f6cfbc4_4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6d2f6cfbc4_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7644483c6e_3_2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7644483c6e_3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6d2f6cfbc4_4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6d2f6cfbc4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4" name="Shape 2444"/>
        <p:cNvGrpSpPr/>
        <p:nvPr/>
      </p:nvGrpSpPr>
      <p:grpSpPr>
        <a:xfrm>
          <a:off x="0" y="0"/>
          <a:ext cx="0" cy="0"/>
          <a:chOff x="0" y="0"/>
          <a:chExt cx="0" cy="0"/>
        </a:xfrm>
      </p:grpSpPr>
      <p:sp>
        <p:nvSpPr>
          <p:cNvPr id="2445" name="Google Shape;2445;g7c148c6de9_1_3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7c148c6de9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Manque légende camembert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9" name="Shape 2459"/>
        <p:cNvGrpSpPr/>
        <p:nvPr/>
      </p:nvGrpSpPr>
      <p:grpSpPr>
        <a:xfrm>
          <a:off x="0" y="0"/>
          <a:ext cx="0" cy="0"/>
          <a:chOff x="0" y="0"/>
          <a:chExt cx="0" cy="0"/>
        </a:xfrm>
      </p:grpSpPr>
      <p:sp>
        <p:nvSpPr>
          <p:cNvPr id="2460" name="Google Shape;2460;g6d2f6cfbc4_10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6d2f6cfbc4_1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9" name="Shape 2469"/>
        <p:cNvGrpSpPr/>
        <p:nvPr/>
      </p:nvGrpSpPr>
      <p:grpSpPr>
        <a:xfrm>
          <a:off x="0" y="0"/>
          <a:ext cx="0" cy="0"/>
          <a:chOff x="0" y="0"/>
          <a:chExt cx="0" cy="0"/>
        </a:xfrm>
      </p:grpSpPr>
      <p:sp>
        <p:nvSpPr>
          <p:cNvPr id="2470" name="Google Shape;2470;g7c148c6de9_1_4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7c148c6de9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0" name="Shape 2570"/>
        <p:cNvGrpSpPr/>
        <p:nvPr/>
      </p:nvGrpSpPr>
      <p:grpSpPr>
        <a:xfrm>
          <a:off x="0" y="0"/>
          <a:ext cx="0" cy="0"/>
          <a:chOff x="0" y="0"/>
          <a:chExt cx="0" cy="0"/>
        </a:xfrm>
      </p:grpSpPr>
      <p:sp>
        <p:nvSpPr>
          <p:cNvPr id="2571" name="Google Shape;2571;g7c148c6de9_1_3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7c148c6de9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4" name="Shape 2584"/>
        <p:cNvGrpSpPr/>
        <p:nvPr/>
      </p:nvGrpSpPr>
      <p:grpSpPr>
        <a:xfrm>
          <a:off x="0" y="0"/>
          <a:ext cx="0" cy="0"/>
          <a:chOff x="0" y="0"/>
          <a:chExt cx="0" cy="0"/>
        </a:xfrm>
      </p:grpSpPr>
      <p:sp>
        <p:nvSpPr>
          <p:cNvPr id="2585" name="Google Shape;2585;g7c148c6de9_1_3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7c148c6de9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Google Shape;2597;g7c148c6de9_1_8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7c148c6de9_1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1" name="Shape 2611"/>
        <p:cNvGrpSpPr/>
        <p:nvPr/>
      </p:nvGrpSpPr>
      <p:grpSpPr>
        <a:xfrm>
          <a:off x="0" y="0"/>
          <a:ext cx="0" cy="0"/>
          <a:chOff x="0" y="0"/>
          <a:chExt cx="0" cy="0"/>
        </a:xfrm>
      </p:grpSpPr>
      <p:sp>
        <p:nvSpPr>
          <p:cNvPr id="2612" name="Google Shape;2612;g6d2f6cfbc4_4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6d2f6cfbc4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7" name="Shape 2617"/>
        <p:cNvGrpSpPr/>
        <p:nvPr/>
      </p:nvGrpSpPr>
      <p:grpSpPr>
        <a:xfrm>
          <a:off x="0" y="0"/>
          <a:ext cx="0" cy="0"/>
          <a:chOff x="0" y="0"/>
          <a:chExt cx="0" cy="0"/>
        </a:xfrm>
      </p:grpSpPr>
      <p:sp>
        <p:nvSpPr>
          <p:cNvPr id="2618" name="Google Shape;2618;g6d2f6cfbc4_6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6d2f6cfbc4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un diagramme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g6d2f6cfbc4_4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6d2f6cfbc4_4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6" name="Shape 2636"/>
        <p:cNvGrpSpPr/>
        <p:nvPr/>
      </p:nvGrpSpPr>
      <p:grpSpPr>
        <a:xfrm>
          <a:off x="0" y="0"/>
          <a:ext cx="0" cy="0"/>
          <a:chOff x="0" y="0"/>
          <a:chExt cx="0" cy="0"/>
        </a:xfrm>
      </p:grpSpPr>
      <p:sp>
        <p:nvSpPr>
          <p:cNvPr id="2637" name="Google Shape;2637;g6d2f6cfbc4_4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6d2f6cfbc4_4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8" name="Shape 2648"/>
        <p:cNvGrpSpPr/>
        <p:nvPr/>
      </p:nvGrpSpPr>
      <p:grpSpPr>
        <a:xfrm>
          <a:off x="0" y="0"/>
          <a:ext cx="0" cy="0"/>
          <a:chOff x="0" y="0"/>
          <a:chExt cx="0" cy="0"/>
        </a:xfrm>
      </p:grpSpPr>
      <p:sp>
        <p:nvSpPr>
          <p:cNvPr id="2649" name="Google Shape;2649;g7644483c6e_3_4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7644483c6e_3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7" name="Shape 2787"/>
        <p:cNvGrpSpPr/>
        <p:nvPr/>
      </p:nvGrpSpPr>
      <p:grpSpPr>
        <a:xfrm>
          <a:off x="0" y="0"/>
          <a:ext cx="0" cy="0"/>
          <a:chOff x="0" y="0"/>
          <a:chExt cx="0" cy="0"/>
        </a:xfrm>
      </p:grpSpPr>
      <p:sp>
        <p:nvSpPr>
          <p:cNvPr id="2788" name="Google Shape;2788;g7644483c6e_3_5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7644483c6e_3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6d2f6cfbc4_0_7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6d2f6cfbc4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6" name="Shape 2926"/>
        <p:cNvGrpSpPr/>
        <p:nvPr/>
      </p:nvGrpSpPr>
      <p:grpSpPr>
        <a:xfrm>
          <a:off x="0" y="0"/>
          <a:ext cx="0" cy="0"/>
          <a:chOff x="0" y="0"/>
          <a:chExt cx="0" cy="0"/>
        </a:xfrm>
      </p:grpSpPr>
      <p:sp>
        <p:nvSpPr>
          <p:cNvPr id="2927" name="Google Shape;2927;g6d2f6cfbc4_4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6d2f6cfbc4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2" name="Shape 2932"/>
        <p:cNvGrpSpPr/>
        <p:nvPr/>
      </p:nvGrpSpPr>
      <p:grpSpPr>
        <a:xfrm>
          <a:off x="0" y="0"/>
          <a:ext cx="0" cy="0"/>
          <a:chOff x="0" y="0"/>
          <a:chExt cx="0" cy="0"/>
        </a:xfrm>
      </p:grpSpPr>
      <p:sp>
        <p:nvSpPr>
          <p:cNvPr id="2933" name="Google Shape;2933;g7c148c6de9_1_3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7c148c6de9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4" name="Shape 2944"/>
        <p:cNvGrpSpPr/>
        <p:nvPr/>
      </p:nvGrpSpPr>
      <p:grpSpPr>
        <a:xfrm>
          <a:off x="0" y="0"/>
          <a:ext cx="0" cy="0"/>
          <a:chOff x="0" y="0"/>
          <a:chExt cx="0" cy="0"/>
        </a:xfrm>
      </p:grpSpPr>
      <p:sp>
        <p:nvSpPr>
          <p:cNvPr id="2945" name="Google Shape;2945;g6d2f6cfbc4_11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6" name="Google Shape;2946;g6d2f6cfbc4_1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résultats peuvent paraitre étranges pour logitech étant donné qu’on a une moyenne de 3,9 étoiles. Cependant l’écart type est plus élevé que la moyenne (1,22 contre 1 en général), et vu que 82% des ratings sont à 4* ou plus, c’est logique que logitech qui vend bcp plus de produits aie un pourcentage élevé de produits à 1 ou 2 étoiles parmi les autres produits</a:t>
            </a:r>
            <a:endParaRPr/>
          </a:p>
          <a:p>
            <a:pPr indent="0" lvl="0" marL="0" rtl="0" algn="l">
              <a:spcBef>
                <a:spcPts val="0"/>
              </a:spcBef>
              <a:spcAft>
                <a:spcPts val="0"/>
              </a:spcAft>
              <a:buNone/>
            </a:pPr>
            <a:r>
              <a:rPr lang="en"/>
              <a:t>Oui c’est faussé par l’item de logitech qui est survendu donc transparait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8" name="Shape 2958"/>
        <p:cNvGrpSpPr/>
        <p:nvPr/>
      </p:nvGrpSpPr>
      <p:grpSpPr>
        <a:xfrm>
          <a:off x="0" y="0"/>
          <a:ext cx="0" cy="0"/>
          <a:chOff x="0" y="0"/>
          <a:chExt cx="0" cy="0"/>
        </a:xfrm>
      </p:grpSpPr>
      <p:sp>
        <p:nvSpPr>
          <p:cNvPr id="2959" name="Google Shape;2959;g7c148c6de9_1_3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7c148c6de9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1" name="Shape 2971"/>
        <p:cNvGrpSpPr/>
        <p:nvPr/>
      </p:nvGrpSpPr>
      <p:grpSpPr>
        <a:xfrm>
          <a:off x="0" y="0"/>
          <a:ext cx="0" cy="0"/>
          <a:chOff x="0" y="0"/>
          <a:chExt cx="0" cy="0"/>
        </a:xfrm>
      </p:grpSpPr>
      <p:sp>
        <p:nvSpPr>
          <p:cNvPr id="2972" name="Google Shape;2972;g6d2f6cfbc4_11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3" name="Google Shape;2973;g6d2f6cfbc4_1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1" name="Shape 3071"/>
        <p:cNvGrpSpPr/>
        <p:nvPr/>
      </p:nvGrpSpPr>
      <p:grpSpPr>
        <a:xfrm>
          <a:off x="0" y="0"/>
          <a:ext cx="0" cy="0"/>
          <a:chOff x="0" y="0"/>
          <a:chExt cx="0" cy="0"/>
        </a:xfrm>
      </p:grpSpPr>
      <p:sp>
        <p:nvSpPr>
          <p:cNvPr id="3072" name="Google Shape;3072;g6d2f6cfbc4_11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6d2f6cfbc4_1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6" name="Shape 3086"/>
        <p:cNvGrpSpPr/>
        <p:nvPr/>
      </p:nvGrpSpPr>
      <p:grpSpPr>
        <a:xfrm>
          <a:off x="0" y="0"/>
          <a:ext cx="0" cy="0"/>
          <a:chOff x="0" y="0"/>
          <a:chExt cx="0" cy="0"/>
        </a:xfrm>
      </p:grpSpPr>
      <p:sp>
        <p:nvSpPr>
          <p:cNvPr id="3087" name="Google Shape;3087;g7c148c6de9_1_8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8" name="Google Shape;3088;g7c148c6de9_1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0" name="Shape 3100"/>
        <p:cNvGrpSpPr/>
        <p:nvPr/>
      </p:nvGrpSpPr>
      <p:grpSpPr>
        <a:xfrm>
          <a:off x="0" y="0"/>
          <a:ext cx="0" cy="0"/>
          <a:chOff x="0" y="0"/>
          <a:chExt cx="0" cy="0"/>
        </a:xfrm>
      </p:grpSpPr>
      <p:sp>
        <p:nvSpPr>
          <p:cNvPr id="3101" name="Google Shape;3101;g7c148c6de9_1_10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7c148c6de9_1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4" name="Shape 3114"/>
        <p:cNvGrpSpPr/>
        <p:nvPr/>
      </p:nvGrpSpPr>
      <p:grpSpPr>
        <a:xfrm>
          <a:off x="0" y="0"/>
          <a:ext cx="0" cy="0"/>
          <a:chOff x="0" y="0"/>
          <a:chExt cx="0" cy="0"/>
        </a:xfrm>
      </p:grpSpPr>
      <p:sp>
        <p:nvSpPr>
          <p:cNvPr id="3115" name="Google Shape;3115;g7644483c6e_2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7644483c6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8" name="Shape 3128"/>
        <p:cNvGrpSpPr/>
        <p:nvPr/>
      </p:nvGrpSpPr>
      <p:grpSpPr>
        <a:xfrm>
          <a:off x="0" y="0"/>
          <a:ext cx="0" cy="0"/>
          <a:chOff x="0" y="0"/>
          <a:chExt cx="0" cy="0"/>
        </a:xfrm>
      </p:grpSpPr>
      <p:sp>
        <p:nvSpPr>
          <p:cNvPr id="3129" name="Google Shape;3129;g6d2f6cfbc4_11_3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6d2f6cfbc4_1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6d2f6cfbc4_0_5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6d2f6cfbc4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1" name="Shape 3141"/>
        <p:cNvGrpSpPr/>
        <p:nvPr/>
      </p:nvGrpSpPr>
      <p:grpSpPr>
        <a:xfrm>
          <a:off x="0" y="0"/>
          <a:ext cx="0" cy="0"/>
          <a:chOff x="0" y="0"/>
          <a:chExt cx="0" cy="0"/>
        </a:xfrm>
      </p:grpSpPr>
      <p:sp>
        <p:nvSpPr>
          <p:cNvPr id="3142" name="Google Shape;3142;g7644483c6e_3_8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7644483c6e_3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0" name="Shape 3280"/>
        <p:cNvGrpSpPr/>
        <p:nvPr/>
      </p:nvGrpSpPr>
      <p:grpSpPr>
        <a:xfrm>
          <a:off x="0" y="0"/>
          <a:ext cx="0" cy="0"/>
          <a:chOff x="0" y="0"/>
          <a:chExt cx="0" cy="0"/>
        </a:xfrm>
      </p:grpSpPr>
      <p:sp>
        <p:nvSpPr>
          <p:cNvPr id="3281" name="Google Shape;3281;g6d2f6cfbc4_11_2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2" name="Google Shape;3282;g6d2f6cfbc4_1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6" name="Shape 3286"/>
        <p:cNvGrpSpPr/>
        <p:nvPr/>
      </p:nvGrpSpPr>
      <p:grpSpPr>
        <a:xfrm>
          <a:off x="0" y="0"/>
          <a:ext cx="0" cy="0"/>
          <a:chOff x="0" y="0"/>
          <a:chExt cx="0" cy="0"/>
        </a:xfrm>
      </p:grpSpPr>
      <p:sp>
        <p:nvSpPr>
          <p:cNvPr id="3287" name="Google Shape;3287;g6d2f6cfbc4_11_2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8" name="Google Shape;3288;g6d2f6cfbc4_1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un diagramme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4" name="Shape 3294"/>
        <p:cNvGrpSpPr/>
        <p:nvPr/>
      </p:nvGrpSpPr>
      <p:grpSpPr>
        <a:xfrm>
          <a:off x="0" y="0"/>
          <a:ext cx="0" cy="0"/>
          <a:chOff x="0" y="0"/>
          <a:chExt cx="0" cy="0"/>
        </a:xfrm>
      </p:grpSpPr>
      <p:sp>
        <p:nvSpPr>
          <p:cNvPr id="3295" name="Google Shape;3295;g6d2f6cfbc4_11_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6" name="Google Shape;3296;g6d2f6cfbc4_1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4" name="Shape 3304"/>
        <p:cNvGrpSpPr/>
        <p:nvPr/>
      </p:nvGrpSpPr>
      <p:grpSpPr>
        <a:xfrm>
          <a:off x="0" y="0"/>
          <a:ext cx="0" cy="0"/>
          <a:chOff x="0" y="0"/>
          <a:chExt cx="0" cy="0"/>
        </a:xfrm>
      </p:grpSpPr>
      <p:sp>
        <p:nvSpPr>
          <p:cNvPr id="3305" name="Google Shape;3305;g6d2f6cfbc4_11_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6" name="Google Shape;3306;g6d2f6cfbc4_1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4" name="Shape 3314"/>
        <p:cNvGrpSpPr/>
        <p:nvPr/>
      </p:nvGrpSpPr>
      <p:grpSpPr>
        <a:xfrm>
          <a:off x="0" y="0"/>
          <a:ext cx="0" cy="0"/>
          <a:chOff x="0" y="0"/>
          <a:chExt cx="0" cy="0"/>
        </a:xfrm>
      </p:grpSpPr>
      <p:sp>
        <p:nvSpPr>
          <p:cNvPr id="3315" name="Google Shape;3315;g6d2f6cfbc4_11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6" name="Google Shape;3316;g6d2f6cfbc4_1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3" name="Shape 3323"/>
        <p:cNvGrpSpPr/>
        <p:nvPr/>
      </p:nvGrpSpPr>
      <p:grpSpPr>
        <a:xfrm>
          <a:off x="0" y="0"/>
          <a:ext cx="0" cy="0"/>
          <a:chOff x="0" y="0"/>
          <a:chExt cx="0" cy="0"/>
        </a:xfrm>
      </p:grpSpPr>
      <p:sp>
        <p:nvSpPr>
          <p:cNvPr id="3324" name="Google Shape;3324;g6d2f6cfbc4_11_3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6d2f6cfbc4_1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2" name="Shape 3332"/>
        <p:cNvGrpSpPr/>
        <p:nvPr/>
      </p:nvGrpSpPr>
      <p:grpSpPr>
        <a:xfrm>
          <a:off x="0" y="0"/>
          <a:ext cx="0" cy="0"/>
          <a:chOff x="0" y="0"/>
          <a:chExt cx="0" cy="0"/>
        </a:xfrm>
      </p:grpSpPr>
      <p:sp>
        <p:nvSpPr>
          <p:cNvPr id="3333" name="Google Shape;3333;g7644483c6e_2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7644483c6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8" name="Shape 3338"/>
        <p:cNvGrpSpPr/>
        <p:nvPr/>
      </p:nvGrpSpPr>
      <p:grpSpPr>
        <a:xfrm>
          <a:off x="0" y="0"/>
          <a:ext cx="0" cy="0"/>
          <a:chOff x="0" y="0"/>
          <a:chExt cx="0" cy="0"/>
        </a:xfrm>
      </p:grpSpPr>
      <p:sp>
        <p:nvSpPr>
          <p:cNvPr id="3339" name="Google Shape;3339;g7644483c6e_2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7644483c6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3" name="Shape 3353"/>
        <p:cNvGrpSpPr/>
        <p:nvPr/>
      </p:nvGrpSpPr>
      <p:grpSpPr>
        <a:xfrm>
          <a:off x="0" y="0"/>
          <a:ext cx="0" cy="0"/>
          <a:chOff x="0" y="0"/>
          <a:chExt cx="0" cy="0"/>
        </a:xfrm>
      </p:grpSpPr>
      <p:sp>
        <p:nvSpPr>
          <p:cNvPr id="3354" name="Google Shape;3354;g7644483c6e_2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5" name="Google Shape;3355;g7644483c6e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6d2f6cfbc4_11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6d2f6cfbc4_1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7" name="Shape 3367"/>
        <p:cNvGrpSpPr/>
        <p:nvPr/>
      </p:nvGrpSpPr>
      <p:grpSpPr>
        <a:xfrm>
          <a:off x="0" y="0"/>
          <a:ext cx="0" cy="0"/>
          <a:chOff x="0" y="0"/>
          <a:chExt cx="0" cy="0"/>
        </a:xfrm>
      </p:grpSpPr>
      <p:sp>
        <p:nvSpPr>
          <p:cNvPr id="3368" name="Google Shape;3368;g7644483c6e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9" name="Google Shape;3369;g7644483c6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0" name="Shape 3380"/>
        <p:cNvGrpSpPr/>
        <p:nvPr/>
      </p:nvGrpSpPr>
      <p:grpSpPr>
        <a:xfrm>
          <a:off x="0" y="0"/>
          <a:ext cx="0" cy="0"/>
          <a:chOff x="0" y="0"/>
          <a:chExt cx="0" cy="0"/>
        </a:xfrm>
      </p:grpSpPr>
      <p:sp>
        <p:nvSpPr>
          <p:cNvPr id="3381" name="Google Shape;3381;g6d2f6cfbc4_2_12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2" name="Google Shape;3382;g6d2f6cfbc4_2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5" name="Shape 3595"/>
        <p:cNvGrpSpPr/>
        <p:nvPr/>
      </p:nvGrpSpPr>
      <p:grpSpPr>
        <a:xfrm>
          <a:off x="0" y="0"/>
          <a:ext cx="0" cy="0"/>
          <a:chOff x="0" y="0"/>
          <a:chExt cx="0" cy="0"/>
        </a:xfrm>
      </p:grpSpPr>
      <p:sp>
        <p:nvSpPr>
          <p:cNvPr id="3596" name="Google Shape;3596;g7644483c6e_3_9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7" name="Google Shape;3597;g7644483c6e_3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5" name="Shape 3605"/>
        <p:cNvGrpSpPr/>
        <p:nvPr/>
      </p:nvGrpSpPr>
      <p:grpSpPr>
        <a:xfrm>
          <a:off x="0" y="0"/>
          <a:ext cx="0" cy="0"/>
          <a:chOff x="0" y="0"/>
          <a:chExt cx="0" cy="0"/>
        </a:xfrm>
      </p:grpSpPr>
      <p:sp>
        <p:nvSpPr>
          <p:cNvPr id="3606" name="Google Shape;3606;g7644483c6e_3_9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7" name="Google Shape;3607;g7644483c6e_3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3" name="Shape 3613"/>
        <p:cNvGrpSpPr/>
        <p:nvPr/>
      </p:nvGrpSpPr>
      <p:grpSpPr>
        <a:xfrm>
          <a:off x="0" y="0"/>
          <a:ext cx="0" cy="0"/>
          <a:chOff x="0" y="0"/>
          <a:chExt cx="0" cy="0"/>
        </a:xfrm>
      </p:grpSpPr>
      <p:sp>
        <p:nvSpPr>
          <p:cNvPr id="3614" name="Google Shape;3614;g7644483c6e_3_9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7644483c6e_3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1" name="Shape 3621"/>
        <p:cNvGrpSpPr/>
        <p:nvPr/>
      </p:nvGrpSpPr>
      <p:grpSpPr>
        <a:xfrm>
          <a:off x="0" y="0"/>
          <a:ext cx="0" cy="0"/>
          <a:chOff x="0" y="0"/>
          <a:chExt cx="0" cy="0"/>
        </a:xfrm>
      </p:grpSpPr>
      <p:sp>
        <p:nvSpPr>
          <p:cNvPr id="3622" name="Google Shape;3622;g7644483c6e_3_9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3" name="Google Shape;3623;g7644483c6e_3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9" name="Shape 3629"/>
        <p:cNvGrpSpPr/>
        <p:nvPr/>
      </p:nvGrpSpPr>
      <p:grpSpPr>
        <a:xfrm>
          <a:off x="0" y="0"/>
          <a:ext cx="0" cy="0"/>
          <a:chOff x="0" y="0"/>
          <a:chExt cx="0" cy="0"/>
        </a:xfrm>
      </p:grpSpPr>
      <p:sp>
        <p:nvSpPr>
          <p:cNvPr id="3630" name="Google Shape;3630;g7644483c6e_3_10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7644483c6e_3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7" name="Shape 3637"/>
        <p:cNvGrpSpPr/>
        <p:nvPr/>
      </p:nvGrpSpPr>
      <p:grpSpPr>
        <a:xfrm>
          <a:off x="0" y="0"/>
          <a:ext cx="0" cy="0"/>
          <a:chOff x="0" y="0"/>
          <a:chExt cx="0" cy="0"/>
        </a:xfrm>
      </p:grpSpPr>
      <p:sp>
        <p:nvSpPr>
          <p:cNvPr id="3638" name="Google Shape;3638;g6d2f6cfbc4_2_5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6d2f6cfbc4_2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de la variation des prix et des comportements utilisateurs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Analyse du comportement dans le schéma utilisateur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Analyse de l’attrait des fiches produits (vues, conversion panier et conversion achat)</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0" name="Shape 3830"/>
        <p:cNvGrpSpPr/>
        <p:nvPr/>
      </p:nvGrpSpPr>
      <p:grpSpPr>
        <a:xfrm>
          <a:off x="0" y="0"/>
          <a:ext cx="0" cy="0"/>
          <a:chOff x="0" y="0"/>
          <a:chExt cx="0" cy="0"/>
        </a:xfrm>
      </p:grpSpPr>
      <p:sp>
        <p:nvSpPr>
          <p:cNvPr id="3831" name="Google Shape;3831;g47abbdd13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2" name="Google Shape;3832;g47abbdd1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3" name="Shape 4023"/>
        <p:cNvGrpSpPr/>
        <p:nvPr/>
      </p:nvGrpSpPr>
      <p:grpSpPr>
        <a:xfrm>
          <a:off x="0" y="0"/>
          <a:ext cx="0" cy="0"/>
          <a:chOff x="0" y="0"/>
          <a:chExt cx="0" cy="0"/>
        </a:xfrm>
      </p:grpSpPr>
      <p:sp>
        <p:nvSpPr>
          <p:cNvPr id="4024" name="Google Shape;402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5" name="Google Shape;402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6" name="Shape 4176"/>
        <p:cNvGrpSpPr/>
        <p:nvPr/>
      </p:nvGrpSpPr>
      <p:grpSpPr>
        <a:xfrm>
          <a:off x="0" y="0"/>
          <a:ext cx="0" cy="0"/>
          <a:chOff x="0" y="0"/>
          <a:chExt cx="0" cy="0"/>
        </a:xfrm>
      </p:grpSpPr>
      <p:sp>
        <p:nvSpPr>
          <p:cNvPr id="4177" name="Google Shape;4177;g6d2f6cfbc4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8" name="Google Shape;4178;g6d2f6cfbc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2" name="Shape 4182"/>
        <p:cNvGrpSpPr/>
        <p:nvPr/>
      </p:nvGrpSpPr>
      <p:grpSpPr>
        <a:xfrm>
          <a:off x="0" y="0"/>
          <a:ext cx="0" cy="0"/>
          <a:chOff x="0" y="0"/>
          <a:chExt cx="0" cy="0"/>
        </a:xfrm>
      </p:grpSpPr>
      <p:sp>
        <p:nvSpPr>
          <p:cNvPr id="4183" name="Google Shape;4183;g6d2f6cfbc4_4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4" name="Google Shape;4184;g6d2f6cfbc4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8" name="Shape 4188"/>
        <p:cNvGrpSpPr/>
        <p:nvPr/>
      </p:nvGrpSpPr>
      <p:grpSpPr>
        <a:xfrm>
          <a:off x="0" y="0"/>
          <a:ext cx="0" cy="0"/>
          <a:chOff x="0" y="0"/>
          <a:chExt cx="0" cy="0"/>
        </a:xfrm>
      </p:grpSpPr>
      <p:sp>
        <p:nvSpPr>
          <p:cNvPr id="4189" name="Google Shape;4189;g6d2f6cfbc4_4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0" name="Google Shape;4190;g6d2f6cfbc4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4" name="Shape 4194"/>
        <p:cNvGrpSpPr/>
        <p:nvPr/>
      </p:nvGrpSpPr>
      <p:grpSpPr>
        <a:xfrm>
          <a:off x="0" y="0"/>
          <a:ext cx="0" cy="0"/>
          <a:chOff x="0" y="0"/>
          <a:chExt cx="0" cy="0"/>
        </a:xfrm>
      </p:grpSpPr>
      <p:sp>
        <p:nvSpPr>
          <p:cNvPr id="4195" name="Google Shape;4195;g6d2f6cfbc4_4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6" name="Google Shape;4196;g6d2f6cfbc4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0" name="Shape 4200"/>
        <p:cNvGrpSpPr/>
        <p:nvPr/>
      </p:nvGrpSpPr>
      <p:grpSpPr>
        <a:xfrm>
          <a:off x="0" y="0"/>
          <a:ext cx="0" cy="0"/>
          <a:chOff x="0" y="0"/>
          <a:chExt cx="0" cy="0"/>
        </a:xfrm>
      </p:grpSpPr>
      <p:sp>
        <p:nvSpPr>
          <p:cNvPr id="4201" name="Google Shape;4201;g6d2f6cfbc4_1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2" name="Google Shape;4202;g6d2f6cfbc4_1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7" name="Shape 4207"/>
        <p:cNvGrpSpPr/>
        <p:nvPr/>
      </p:nvGrpSpPr>
      <p:grpSpPr>
        <a:xfrm>
          <a:off x="0" y="0"/>
          <a:ext cx="0" cy="0"/>
          <a:chOff x="0" y="0"/>
          <a:chExt cx="0" cy="0"/>
        </a:xfrm>
      </p:grpSpPr>
      <p:sp>
        <p:nvSpPr>
          <p:cNvPr id="4208" name="Google Shape;4208;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9" name="Google Shape;4209;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3" name="Shape 4283"/>
        <p:cNvGrpSpPr/>
        <p:nvPr/>
      </p:nvGrpSpPr>
      <p:grpSpPr>
        <a:xfrm>
          <a:off x="0" y="0"/>
          <a:ext cx="0" cy="0"/>
          <a:chOff x="0" y="0"/>
          <a:chExt cx="0" cy="0"/>
        </a:xfrm>
      </p:grpSpPr>
      <p:sp>
        <p:nvSpPr>
          <p:cNvPr id="4284" name="Google Shape;428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5" name="Google Shape;428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9" name="Shape 4399"/>
        <p:cNvGrpSpPr/>
        <p:nvPr/>
      </p:nvGrpSpPr>
      <p:grpSpPr>
        <a:xfrm>
          <a:off x="0" y="0"/>
          <a:ext cx="0" cy="0"/>
          <a:chOff x="0" y="0"/>
          <a:chExt cx="0" cy="0"/>
        </a:xfrm>
      </p:grpSpPr>
      <p:sp>
        <p:nvSpPr>
          <p:cNvPr id="4400" name="Google Shape;4400;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1" name="Google Shape;4401;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9" name="Shape 4539"/>
        <p:cNvGrpSpPr/>
        <p:nvPr/>
      </p:nvGrpSpPr>
      <p:grpSpPr>
        <a:xfrm>
          <a:off x="0" y="0"/>
          <a:ext cx="0" cy="0"/>
          <a:chOff x="0" y="0"/>
          <a:chExt cx="0" cy="0"/>
        </a:xfrm>
      </p:grpSpPr>
      <p:sp>
        <p:nvSpPr>
          <p:cNvPr id="4540" name="Google Shape;4540;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1" name="Google Shape;4541;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8" name="Shape 4548"/>
        <p:cNvGrpSpPr/>
        <p:nvPr/>
      </p:nvGrpSpPr>
      <p:grpSpPr>
        <a:xfrm>
          <a:off x="0" y="0"/>
          <a:ext cx="0" cy="0"/>
          <a:chOff x="0" y="0"/>
          <a:chExt cx="0" cy="0"/>
        </a:xfrm>
      </p:grpSpPr>
      <p:sp>
        <p:nvSpPr>
          <p:cNvPr id="4549" name="Google Shape;4549;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0" name="Google Shape;4550;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6d2f6cfbc4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6d2f6cfbc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6" name="Shape 4556"/>
        <p:cNvGrpSpPr/>
        <p:nvPr/>
      </p:nvGrpSpPr>
      <p:grpSpPr>
        <a:xfrm>
          <a:off x="0" y="0"/>
          <a:ext cx="0" cy="0"/>
          <a:chOff x="0" y="0"/>
          <a:chExt cx="0" cy="0"/>
        </a:xfrm>
      </p:grpSpPr>
      <p:sp>
        <p:nvSpPr>
          <p:cNvPr id="4557" name="Google Shape;4557;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8" name="Google Shape;4558;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2" name="Shape 4562"/>
        <p:cNvGrpSpPr/>
        <p:nvPr/>
      </p:nvGrpSpPr>
      <p:grpSpPr>
        <a:xfrm>
          <a:off x="0" y="0"/>
          <a:ext cx="0" cy="0"/>
          <a:chOff x="0" y="0"/>
          <a:chExt cx="0" cy="0"/>
        </a:xfrm>
      </p:grpSpPr>
      <p:sp>
        <p:nvSpPr>
          <p:cNvPr id="4563" name="Google Shape;4563;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4" name="Google Shape;4564;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6" name="Shape 4586"/>
        <p:cNvGrpSpPr/>
        <p:nvPr/>
      </p:nvGrpSpPr>
      <p:grpSpPr>
        <a:xfrm>
          <a:off x="0" y="0"/>
          <a:ext cx="0" cy="0"/>
          <a:chOff x="0" y="0"/>
          <a:chExt cx="0" cy="0"/>
        </a:xfrm>
      </p:grpSpPr>
      <p:sp>
        <p:nvSpPr>
          <p:cNvPr id="4587" name="Google Shape;4587;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8" name="Google Shape;4588;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7" name="Shape 4687"/>
        <p:cNvGrpSpPr/>
        <p:nvPr/>
      </p:nvGrpSpPr>
      <p:grpSpPr>
        <a:xfrm>
          <a:off x="0" y="0"/>
          <a:ext cx="0" cy="0"/>
          <a:chOff x="0" y="0"/>
          <a:chExt cx="0" cy="0"/>
        </a:xfrm>
      </p:grpSpPr>
      <p:sp>
        <p:nvSpPr>
          <p:cNvPr id="4688" name="Google Shape;4688;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9" name="Google Shape;4689;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2" name="Shape 4702"/>
        <p:cNvGrpSpPr/>
        <p:nvPr/>
      </p:nvGrpSpPr>
      <p:grpSpPr>
        <a:xfrm>
          <a:off x="0" y="0"/>
          <a:ext cx="0" cy="0"/>
          <a:chOff x="0" y="0"/>
          <a:chExt cx="0" cy="0"/>
        </a:xfrm>
      </p:grpSpPr>
      <p:sp>
        <p:nvSpPr>
          <p:cNvPr id="4703" name="Google Shape;4703;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4" name="Google Shape;4704;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0" name="Shape 4710"/>
        <p:cNvGrpSpPr/>
        <p:nvPr/>
      </p:nvGrpSpPr>
      <p:grpSpPr>
        <a:xfrm>
          <a:off x="0" y="0"/>
          <a:ext cx="0" cy="0"/>
          <a:chOff x="0" y="0"/>
          <a:chExt cx="0" cy="0"/>
        </a:xfrm>
      </p:grpSpPr>
      <p:sp>
        <p:nvSpPr>
          <p:cNvPr id="4711" name="Google Shape;4711;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2" name="Google Shape;4712;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4" name="Shape 4744"/>
        <p:cNvGrpSpPr/>
        <p:nvPr/>
      </p:nvGrpSpPr>
      <p:grpSpPr>
        <a:xfrm>
          <a:off x="0" y="0"/>
          <a:ext cx="0" cy="0"/>
          <a:chOff x="0" y="0"/>
          <a:chExt cx="0" cy="0"/>
        </a:xfrm>
      </p:grpSpPr>
      <p:sp>
        <p:nvSpPr>
          <p:cNvPr id="4745" name="Google Shape;4745;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6" name="Google Shape;4746;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6" name="Shape 4756"/>
        <p:cNvGrpSpPr/>
        <p:nvPr/>
      </p:nvGrpSpPr>
      <p:grpSpPr>
        <a:xfrm>
          <a:off x="0" y="0"/>
          <a:ext cx="0" cy="0"/>
          <a:chOff x="0" y="0"/>
          <a:chExt cx="0" cy="0"/>
        </a:xfrm>
      </p:grpSpPr>
      <p:sp>
        <p:nvSpPr>
          <p:cNvPr id="4757" name="Google Shape;4757;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8" name="Google Shape;4758;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5" name="Shape 4785"/>
        <p:cNvGrpSpPr/>
        <p:nvPr/>
      </p:nvGrpSpPr>
      <p:grpSpPr>
        <a:xfrm>
          <a:off x="0" y="0"/>
          <a:ext cx="0" cy="0"/>
          <a:chOff x="0" y="0"/>
          <a:chExt cx="0" cy="0"/>
        </a:xfrm>
      </p:grpSpPr>
      <p:sp>
        <p:nvSpPr>
          <p:cNvPr id="4786" name="Google Shape;4786;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7" name="Google Shape;4787;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4" name="Shape 4814"/>
        <p:cNvGrpSpPr/>
        <p:nvPr/>
      </p:nvGrpSpPr>
      <p:grpSpPr>
        <a:xfrm>
          <a:off x="0" y="0"/>
          <a:ext cx="0" cy="0"/>
          <a:chOff x="0" y="0"/>
          <a:chExt cx="0" cy="0"/>
        </a:xfrm>
      </p:grpSpPr>
      <p:sp>
        <p:nvSpPr>
          <p:cNvPr id="4815" name="Google Shape;4815;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6" name="Google Shape;4816;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6d2f6cfbc4_0_7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6d2f6cfbc4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4" name="Shape 4854"/>
        <p:cNvGrpSpPr/>
        <p:nvPr/>
      </p:nvGrpSpPr>
      <p:grpSpPr>
        <a:xfrm>
          <a:off x="0" y="0"/>
          <a:ext cx="0" cy="0"/>
          <a:chOff x="0" y="0"/>
          <a:chExt cx="0" cy="0"/>
        </a:xfrm>
      </p:grpSpPr>
      <p:sp>
        <p:nvSpPr>
          <p:cNvPr id="4855" name="Google Shape;4855;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1" name="Shape 4861"/>
        <p:cNvGrpSpPr/>
        <p:nvPr/>
      </p:nvGrpSpPr>
      <p:grpSpPr>
        <a:xfrm>
          <a:off x="0" y="0"/>
          <a:ext cx="0" cy="0"/>
          <a:chOff x="0" y="0"/>
          <a:chExt cx="0" cy="0"/>
        </a:xfrm>
      </p:grpSpPr>
      <p:sp>
        <p:nvSpPr>
          <p:cNvPr id="4862" name="Google Shape;4862;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3" name="Google Shape;4863;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9" name="Shape 4869"/>
        <p:cNvGrpSpPr/>
        <p:nvPr/>
      </p:nvGrpSpPr>
      <p:grpSpPr>
        <a:xfrm>
          <a:off x="0" y="0"/>
          <a:ext cx="0" cy="0"/>
          <a:chOff x="0" y="0"/>
          <a:chExt cx="0" cy="0"/>
        </a:xfrm>
      </p:grpSpPr>
      <p:sp>
        <p:nvSpPr>
          <p:cNvPr id="4870" name="Google Shape;4870;g70b9f856d4_0_4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1" name="Google Shape;4871;g70b9f856d4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9" name="Shape 6159"/>
        <p:cNvGrpSpPr/>
        <p:nvPr/>
      </p:nvGrpSpPr>
      <p:grpSpPr>
        <a:xfrm>
          <a:off x="0" y="0"/>
          <a:ext cx="0" cy="0"/>
          <a:chOff x="0" y="0"/>
          <a:chExt cx="0" cy="0"/>
        </a:xfrm>
      </p:grpSpPr>
      <p:sp>
        <p:nvSpPr>
          <p:cNvPr id="6160" name="Google Shape;6160;g70b9f856d4_0_38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61" name="Google Shape;6161;g70b9f856d4_0_3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0" name="Shape 7050"/>
        <p:cNvGrpSpPr/>
        <p:nvPr/>
      </p:nvGrpSpPr>
      <p:grpSpPr>
        <a:xfrm>
          <a:off x="0" y="0"/>
          <a:ext cx="0" cy="0"/>
          <a:chOff x="0" y="0"/>
          <a:chExt cx="0" cy="0"/>
        </a:xfrm>
      </p:grpSpPr>
      <p:sp>
        <p:nvSpPr>
          <p:cNvPr id="7051" name="Google Shape;7051;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52" name="Google Shape;7052;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0" name="Shape 7340"/>
        <p:cNvGrpSpPr/>
        <p:nvPr/>
      </p:nvGrpSpPr>
      <p:grpSpPr>
        <a:xfrm>
          <a:off x="0" y="0"/>
          <a:ext cx="0" cy="0"/>
          <a:chOff x="0" y="0"/>
          <a:chExt cx="0" cy="0"/>
        </a:xfrm>
      </p:grpSpPr>
      <p:sp>
        <p:nvSpPr>
          <p:cNvPr id="7341" name="Google Shape;7341;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42" name="Google Shape;7342;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8" name="Shape 7348"/>
        <p:cNvGrpSpPr/>
        <p:nvPr/>
      </p:nvGrpSpPr>
      <p:grpSpPr>
        <a:xfrm>
          <a:off x="0" y="0"/>
          <a:ext cx="0" cy="0"/>
          <a:chOff x="0" y="0"/>
          <a:chExt cx="0" cy="0"/>
        </a:xfrm>
      </p:grpSpPr>
      <p:sp>
        <p:nvSpPr>
          <p:cNvPr id="7349" name="Google Shape;7349;g41a98d525d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50" name="Google Shape;7350;g41a98d52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p:txBody>
      </p:sp>
      <p:sp>
        <p:nvSpPr>
          <p:cNvPr id="11" name="Google Shape;11;p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gradFill>
          <a:gsLst>
            <a:gs pos="0">
              <a:schemeClr val="accent1"/>
            </a:gs>
            <a:gs pos="50000">
              <a:schemeClr val="accent1"/>
            </a:gs>
            <a:gs pos="100000">
              <a:schemeClr val="accent2"/>
            </a:gs>
          </a:gsLst>
          <a:lin ang="16200038" scaled="0"/>
        </a:gradFill>
      </p:bgPr>
    </p:bg>
    <p:spTree>
      <p:nvGrpSpPr>
        <p:cNvPr id="56"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 name="Google Shape;15;p3"/>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gradFill>
          <a:gsLst>
            <a:gs pos="0">
              <a:schemeClr val="accent1"/>
            </a:gs>
            <a:gs pos="50000">
              <a:schemeClr val="accent1"/>
            </a:gs>
            <a:gs pos="100000">
              <a:schemeClr val="accent2"/>
            </a:gs>
          </a:gsLst>
          <a:lin ang="16200038" scaled="0"/>
        </a:gradFill>
      </p:bgPr>
    </p:bg>
    <p:spTree>
      <p:nvGrpSpPr>
        <p:cNvPr id="16"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a:spcBef>
                <a:spcPts val="600"/>
              </a:spcBef>
              <a:spcAft>
                <a:spcPts val="0"/>
              </a:spcAft>
              <a:buClr>
                <a:schemeClr val="lt1"/>
              </a:buClr>
              <a:buSzPts val="3200"/>
              <a:buChar char="▹"/>
              <a:defRPr sz="3200">
                <a:solidFill>
                  <a:schemeClr val="lt1"/>
                </a:solidFill>
              </a:defRPr>
            </a:lvl9pPr>
          </a:lstStyle>
          <a:p/>
        </p:txBody>
      </p:sp>
      <p:sp>
        <p:nvSpPr>
          <p:cNvPr id="20" name="Google Shape;20;p4"/>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accent2"/>
                </a:solidFill>
                <a:latin typeface="Raleway"/>
                <a:ea typeface="Raleway"/>
                <a:cs typeface="Raleway"/>
                <a:sym typeface="Raleway"/>
              </a:rPr>
              <a:t>“</a:t>
            </a:r>
            <a:endParaRPr b="1" sz="8600">
              <a:solidFill>
                <a:schemeClr val="accent2"/>
              </a:solidFill>
              <a:latin typeface="Raleway"/>
              <a:ea typeface="Raleway"/>
              <a:cs typeface="Raleway"/>
              <a:sym typeface="Raleway"/>
            </a:endParaRPr>
          </a:p>
        </p:txBody>
      </p:sp>
      <p:sp>
        <p:nvSpPr>
          <p:cNvPr id="21" name="Google Shape;21;p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 name="Google Shape;26;p5"/>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a:lvl1pPr>
            <a:lvl2pPr indent="-342900" lvl="1" marL="914400">
              <a:spcBef>
                <a:spcPts val="600"/>
              </a:spcBef>
              <a:spcAft>
                <a:spcPts val="0"/>
              </a:spcAft>
              <a:buSzPts val="1800"/>
              <a:buChar char="▹"/>
              <a:defRPr/>
            </a:lvl2pPr>
            <a:lvl3pPr indent="-342900" lvl="2" marL="1371600">
              <a:spcBef>
                <a:spcPts val="600"/>
              </a:spcBef>
              <a:spcAft>
                <a:spcPts val="0"/>
              </a:spcAft>
              <a:buSzPts val="18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27" name="Google Shape;27;p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8"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p6"/>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4" name="Google Shape;34;p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5"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9" name="Google Shape;39;p7"/>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0" name="Google Shape;40;p7"/>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1" name="Google Shape;41;p7"/>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2" name="Google Shape;42;p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 name="Google Shape;47;p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52" name="Google Shape;52;p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indent="-342900" lvl="1" marL="9144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indent="-342900" lvl="2" marL="13716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indent="-355600" lvl="3" marL="1828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indent="-355600" lvl="4" marL="22860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indent="-355600" lvl="5" marL="27432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indent="-355600" lvl="6" marL="32004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indent="-355600" lvl="7" marL="3657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indent="-355600" lvl="8" marL="4114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4.jpg"/><Relationship Id="rId5" Type="http://schemas.openxmlformats.org/officeDocument/2006/relationships/image" Target="../media/image45.png"/><Relationship Id="rId6" Type="http://schemas.openxmlformats.org/officeDocument/2006/relationships/image" Target="../media/image42.jpg"/><Relationship Id="rId7" Type="http://schemas.openxmlformats.org/officeDocument/2006/relationships/image" Target="../media/image43.jpg"/><Relationship Id="rId8" Type="http://schemas.openxmlformats.org/officeDocument/2006/relationships/image" Target="../media/image4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30.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3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 Id="rId3" Type="http://schemas.openxmlformats.org/officeDocument/2006/relationships/image" Target="../media/image3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 Id="rId3" Type="http://schemas.openxmlformats.org/officeDocument/2006/relationships/hyperlink" Target="https://www.slidescarnival.com/extra-free-resources-icons-and-maps/?utm_source=template"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hyperlink" Target="http://www.slidescarnival.com/?utm_source=template" TargetMode="External"/><Relationship Id="rId4" Type="http://schemas.openxmlformats.org/officeDocument/2006/relationships/hyperlink" Target="https://isometric.online/" TargetMode="External"/><Relationship Id="rId5" Type="http://schemas.openxmlformats.org/officeDocument/2006/relationships/hyperlink" Target="http://unsplash.com/&amp;utm_source=slidescarniva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hyperlink" Target="https://www.fontsquirrel.com/fonts/raleway" TargetMode="External"/><Relationship Id="rId4" Type="http://schemas.openxmlformats.org/officeDocument/2006/relationships/hyperlink" Target="https://www.fontsquirrel.com/fonts/barlow"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hyperlink" Target="https://isometric.online/" TargetMode="External"/><Relationship Id="rId4" Type="http://schemas.openxmlformats.org/officeDocument/2006/relationships/hyperlink" Target="https://isometric.online/license/"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hyperlink" Target="https://isometric.online/" TargetMode="External"/><Relationship Id="rId4" Type="http://schemas.openxmlformats.org/officeDocument/2006/relationships/hyperlink" Target="https://isometric.online/licens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hyperlink" Target="https://www.slidescarnival.com/extra-free-resources-icons-and-maps/?utm_source=template"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 Id="rId3" Type="http://schemas.openxmlformats.org/officeDocument/2006/relationships/hyperlink" Target="https://twitter.com/googledocs/status/730087240156643328"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hyperlink" Target="https://www.slidescarnival.com/?utm_source=template" TargetMode="Externa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grpSp>
        <p:nvGrpSpPr>
          <p:cNvPr id="63" name="Google Shape;63;p12"/>
          <p:cNvGrpSpPr/>
          <p:nvPr/>
        </p:nvGrpSpPr>
        <p:grpSpPr>
          <a:xfrm>
            <a:off x="5274827" y="11252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38" name="Google Shape;338;p12"/>
          <p:cNvSpPr txBox="1"/>
          <p:nvPr>
            <p:ph type="ctrTitle"/>
          </p:nvPr>
        </p:nvSpPr>
        <p:spPr>
          <a:xfrm>
            <a:off x="1076325" y="658350"/>
            <a:ext cx="4962600" cy="3386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latin typeface="Raleway"/>
                <a:ea typeface="Raleway"/>
                <a:cs typeface="Raleway"/>
                <a:sym typeface="Raleway"/>
              </a:rPr>
              <a:t>BI Tools project:</a:t>
            </a:r>
            <a:endParaRPr b="1">
              <a:latin typeface="Raleway"/>
              <a:ea typeface="Raleway"/>
              <a:cs typeface="Raleway"/>
              <a:sym typeface="Raleway"/>
            </a:endParaRPr>
          </a:p>
          <a:p>
            <a:pPr indent="0" lvl="0" marL="0" rtl="0" algn="l">
              <a:spcBef>
                <a:spcPts val="0"/>
              </a:spcBef>
              <a:spcAft>
                <a:spcPts val="0"/>
              </a:spcAft>
              <a:buNone/>
            </a:pPr>
            <a:r>
              <a:rPr b="1" lang="en">
                <a:solidFill>
                  <a:schemeClr val="dk1"/>
                </a:solidFill>
                <a:latin typeface="Raleway"/>
                <a:ea typeface="Raleway"/>
                <a:cs typeface="Raleway"/>
                <a:sym typeface="Raleway"/>
              </a:rPr>
              <a:t>Amazon and Best Buy Electronics dataset</a:t>
            </a:r>
            <a:endParaRPr b="1">
              <a:solidFill>
                <a:schemeClr val="dk1"/>
              </a:solidFill>
              <a:latin typeface="Raleway"/>
              <a:ea typeface="Raleway"/>
              <a:cs typeface="Raleway"/>
              <a:sym typeface="Raleway"/>
            </a:endParaRPr>
          </a:p>
        </p:txBody>
      </p:sp>
      <p:sp>
        <p:nvSpPr>
          <p:cNvPr id="339" name="Google Shape;339;p12"/>
          <p:cNvSpPr txBox="1"/>
          <p:nvPr/>
        </p:nvSpPr>
        <p:spPr>
          <a:xfrm>
            <a:off x="1135875" y="4044450"/>
            <a:ext cx="1980300" cy="8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2"/>
                </a:solidFill>
                <a:latin typeface="Montserrat"/>
                <a:ea typeface="Montserrat"/>
                <a:cs typeface="Montserrat"/>
                <a:sym typeface="Montserrat"/>
              </a:rPr>
              <a:t>Aymeric LÉPINE</a:t>
            </a:r>
            <a:endParaRPr b="1" sz="1200">
              <a:solidFill>
                <a:schemeClr val="accent2"/>
              </a:solidFill>
              <a:latin typeface="Montserrat"/>
              <a:ea typeface="Montserrat"/>
              <a:cs typeface="Montserrat"/>
              <a:sym typeface="Montserrat"/>
            </a:endParaRPr>
          </a:p>
          <a:p>
            <a:pPr indent="0" lvl="0" marL="0" rtl="0" algn="l">
              <a:spcBef>
                <a:spcPts val="0"/>
              </a:spcBef>
              <a:spcAft>
                <a:spcPts val="0"/>
              </a:spcAft>
              <a:buNone/>
            </a:pPr>
            <a:r>
              <a:rPr b="1" lang="en" sz="1200">
                <a:solidFill>
                  <a:schemeClr val="accent2"/>
                </a:solidFill>
                <a:latin typeface="Montserrat"/>
                <a:ea typeface="Montserrat"/>
                <a:cs typeface="Montserrat"/>
                <a:sym typeface="Montserrat"/>
              </a:rPr>
              <a:t>Sébastien MASCHA</a:t>
            </a:r>
            <a:endParaRPr b="1" sz="1200">
              <a:solidFill>
                <a:schemeClr val="accent2"/>
              </a:solidFill>
              <a:latin typeface="Montserrat"/>
              <a:ea typeface="Montserrat"/>
              <a:cs typeface="Montserrat"/>
              <a:sym typeface="Montserrat"/>
            </a:endParaRPr>
          </a:p>
          <a:p>
            <a:pPr indent="0" lvl="0" marL="0" rtl="0" algn="l">
              <a:spcBef>
                <a:spcPts val="0"/>
              </a:spcBef>
              <a:spcAft>
                <a:spcPts val="0"/>
              </a:spcAft>
              <a:buNone/>
            </a:pPr>
            <a:r>
              <a:rPr b="1" lang="en" sz="1200">
                <a:solidFill>
                  <a:schemeClr val="accent2"/>
                </a:solidFill>
                <a:latin typeface="Montserrat"/>
                <a:ea typeface="Montserrat"/>
                <a:cs typeface="Montserrat"/>
                <a:sym typeface="Montserrat"/>
              </a:rPr>
              <a:t>Alain NGUYEN</a:t>
            </a:r>
            <a:endParaRPr b="1" sz="1200">
              <a:solidFill>
                <a:schemeClr val="accent2"/>
              </a:solidFill>
              <a:latin typeface="Montserrat"/>
              <a:ea typeface="Montserrat"/>
              <a:cs typeface="Montserrat"/>
              <a:sym typeface="Montserrat"/>
            </a:endParaRPr>
          </a:p>
          <a:p>
            <a:pPr indent="0" lvl="0" marL="0" rtl="0" algn="l">
              <a:spcBef>
                <a:spcPts val="0"/>
              </a:spcBef>
              <a:spcAft>
                <a:spcPts val="0"/>
              </a:spcAft>
              <a:buNone/>
            </a:pPr>
            <a:r>
              <a:rPr b="1" lang="en" sz="1200">
                <a:solidFill>
                  <a:schemeClr val="accent2"/>
                </a:solidFill>
                <a:latin typeface="Montserrat"/>
                <a:ea typeface="Montserrat"/>
                <a:cs typeface="Montserrat"/>
                <a:sym typeface="Montserrat"/>
              </a:rPr>
              <a:t>Jean RANNOU</a:t>
            </a:r>
            <a:endParaRPr b="1" sz="1200">
              <a:solidFill>
                <a:schemeClr val="accent2"/>
              </a:solidFill>
              <a:latin typeface="Montserrat"/>
              <a:ea typeface="Montserrat"/>
              <a:cs typeface="Montserrat"/>
              <a:sym typeface="Montserrat"/>
            </a:endParaRPr>
          </a:p>
        </p:txBody>
      </p:sp>
      <p:cxnSp>
        <p:nvCxnSpPr>
          <p:cNvPr id="340" name="Google Shape;340;p12"/>
          <p:cNvCxnSpPr/>
          <p:nvPr/>
        </p:nvCxnSpPr>
        <p:spPr>
          <a:xfrm>
            <a:off x="1127175" y="4055550"/>
            <a:ext cx="8700" cy="8088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21"/>
          <p:cNvSpPr txBox="1"/>
          <p:nvPr>
            <p:ph type="title"/>
          </p:nvPr>
        </p:nvSpPr>
        <p:spPr>
          <a:xfrm>
            <a:off x="457200" y="605600"/>
            <a:ext cx="7806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Description of the Dataset</a:t>
            </a:r>
            <a:endParaRPr/>
          </a:p>
        </p:txBody>
      </p:sp>
      <p:sp>
        <p:nvSpPr>
          <p:cNvPr id="1361" name="Google Shape;1361;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2" name="Google Shape;1362;p21"/>
          <p:cNvSpPr txBox="1"/>
          <p:nvPr>
            <p:ph idx="1" type="body"/>
          </p:nvPr>
        </p:nvSpPr>
        <p:spPr>
          <a:xfrm>
            <a:off x="373650" y="1570625"/>
            <a:ext cx="7890300" cy="298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The attributes associated with each of these reviews are relative information:</a:t>
            </a:r>
            <a:endParaRPr b="1"/>
          </a:p>
          <a:p>
            <a:pPr indent="-336550" lvl="0" marL="457200" marR="0" rtl="0" algn="l">
              <a:lnSpc>
                <a:spcPct val="110000"/>
              </a:lnSpc>
              <a:spcBef>
                <a:spcPts val="600"/>
              </a:spcBef>
              <a:spcAft>
                <a:spcPts val="0"/>
              </a:spcAft>
              <a:buSzPts val="1700"/>
              <a:buChar char="▸"/>
            </a:pPr>
            <a:r>
              <a:rPr lang="en" sz="1700"/>
              <a:t>The product (id, name, sourceURLs, colors, dimensions, weights, imageURLs)</a:t>
            </a:r>
            <a:endParaRPr sz="1700"/>
          </a:p>
          <a:p>
            <a:pPr indent="-336550" lvl="0" marL="457200" marR="0" rtl="0" algn="l">
              <a:lnSpc>
                <a:spcPct val="110000"/>
              </a:lnSpc>
              <a:spcBef>
                <a:spcPts val="0"/>
              </a:spcBef>
              <a:spcAft>
                <a:spcPts val="0"/>
              </a:spcAft>
              <a:buSzPts val="1700"/>
              <a:buChar char="▸"/>
            </a:pPr>
            <a:r>
              <a:rPr lang="en" sz="1700"/>
              <a:t>The product reference (ASINS, EAN, UPC,... )</a:t>
            </a:r>
            <a:endParaRPr sz="1700"/>
          </a:p>
          <a:p>
            <a:pPr indent="-336550" lvl="0" marL="457200" marR="0" rtl="0" algn="l">
              <a:lnSpc>
                <a:spcPct val="110000"/>
              </a:lnSpc>
              <a:spcBef>
                <a:spcPts val="0"/>
              </a:spcBef>
              <a:spcAft>
                <a:spcPts val="0"/>
              </a:spcAft>
              <a:buSzPts val="1700"/>
              <a:buChar char="▸"/>
            </a:pPr>
            <a:r>
              <a:rPr lang="en" sz="1700"/>
              <a:t>The product manufacturer (brand, manufacturer, manufacturer number)</a:t>
            </a:r>
            <a:endParaRPr sz="1700"/>
          </a:p>
          <a:p>
            <a:pPr indent="-336550" lvl="0" marL="457200" marR="0" rtl="0" algn="l">
              <a:lnSpc>
                <a:spcPct val="110000"/>
              </a:lnSpc>
              <a:spcBef>
                <a:spcPts val="0"/>
              </a:spcBef>
              <a:spcAft>
                <a:spcPts val="0"/>
              </a:spcAft>
              <a:buSzPts val="1700"/>
              <a:buChar char="▸"/>
            </a:pPr>
            <a:r>
              <a:rPr lang="en" sz="1700"/>
              <a:t>Its categorization on the merchant site (Categories, Primary Categories, date Added, date Updated)</a:t>
            </a:r>
            <a:endParaRPr sz="1700"/>
          </a:p>
          <a:p>
            <a:pPr indent="-342900" lvl="0" marL="457200" marR="0" rtl="0" algn="l">
              <a:lnSpc>
                <a:spcPct val="110000"/>
              </a:lnSpc>
              <a:spcBef>
                <a:spcPts val="0"/>
              </a:spcBef>
              <a:spcAft>
                <a:spcPts val="0"/>
              </a:spcAft>
              <a:buSzPts val="1800"/>
              <a:buChar char="▸"/>
            </a:pPr>
            <a:r>
              <a:rPr lang="en" sz="1700"/>
              <a:t>To the product reviews (date, doRecommend, numHelpful, rating, title, text, username,...)</a:t>
            </a:r>
            <a:endParaRPr sz="1200">
              <a:solidFill>
                <a:srgbClr val="3A3F50"/>
              </a:solidFill>
              <a:latin typeface="Arial"/>
              <a:ea typeface="Arial"/>
              <a:cs typeface="Arial"/>
              <a:sym typeface="Arial"/>
            </a:endParaRPr>
          </a:p>
          <a:p>
            <a:pPr indent="2184400" lvl="0" marL="0" rtl="0" algn="l">
              <a:lnSpc>
                <a:spcPct val="115000"/>
              </a:lnSpc>
              <a:spcBef>
                <a:spcPts val="0"/>
              </a:spcBef>
              <a:spcAft>
                <a:spcPts val="0"/>
              </a:spcAft>
              <a:buNone/>
            </a:pPr>
            <a:r>
              <a:t/>
            </a:r>
            <a:endParaRPr sz="1200">
              <a:solidFill>
                <a:srgbClr val="3A3F50"/>
              </a:solidFill>
              <a:latin typeface="Arial"/>
              <a:ea typeface="Arial"/>
              <a:cs typeface="Arial"/>
              <a:sym typeface="Arial"/>
            </a:endParaRPr>
          </a:p>
          <a:p>
            <a:pPr indent="0" lvl="0" marL="0" rtl="0" algn="l">
              <a:spcBef>
                <a:spcPts val="600"/>
              </a:spcBef>
              <a:spcAft>
                <a:spcPts val="0"/>
              </a:spcAft>
              <a:buNone/>
            </a:pPr>
            <a:r>
              <a:t/>
            </a:r>
            <a:endParaRPr b="1"/>
          </a:p>
          <a:p>
            <a:pPr indent="0" lvl="0" marL="0" rtl="0" algn="l">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22"/>
          <p:cNvSpPr txBox="1"/>
          <p:nvPr>
            <p:ph idx="4294967295" type="ctrTitle"/>
          </p:nvPr>
        </p:nvSpPr>
        <p:spPr>
          <a:xfrm>
            <a:off x="583100" y="528725"/>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50 Products</a:t>
            </a:r>
            <a:endParaRPr>
              <a:solidFill>
                <a:schemeClr val="lt1"/>
              </a:solidFill>
              <a:highlight>
                <a:schemeClr val="accent1"/>
              </a:highlight>
              <a:latin typeface="Barlow SemiBold"/>
              <a:ea typeface="Barlow SemiBold"/>
              <a:cs typeface="Barlow SemiBold"/>
              <a:sym typeface="Barlow SemiBold"/>
            </a:endParaRPr>
          </a:p>
          <a:p>
            <a:pPr indent="0" lvl="0" marL="0" rtl="0" algn="l">
              <a:spcBef>
                <a:spcPts val="0"/>
              </a:spcBef>
              <a:spcAft>
                <a:spcPts val="0"/>
              </a:spcAft>
              <a:buNone/>
            </a:pPr>
            <a:r>
              <a:t/>
            </a:r>
            <a:endParaRPr>
              <a:solidFill>
                <a:schemeClr val="lt1"/>
              </a:solidFill>
              <a:highlight>
                <a:schemeClr val="accent1"/>
              </a:highlight>
              <a:latin typeface="Barlow SemiBold"/>
              <a:ea typeface="Barlow SemiBold"/>
              <a:cs typeface="Barlow SemiBold"/>
              <a:sym typeface="Barlow SemiBold"/>
            </a:endParaRPr>
          </a:p>
          <a:p>
            <a:pPr indent="0" lvl="0" marL="0" rtl="0" algn="l">
              <a:spcBef>
                <a:spcPts val="0"/>
              </a:spcBef>
              <a:spcAft>
                <a:spcPts val="0"/>
              </a:spcAft>
              <a:buNone/>
            </a:pPr>
            <a:r>
              <a:t/>
            </a:r>
            <a:endParaRPr>
              <a:solidFill>
                <a:schemeClr val="lt1"/>
              </a:solidFill>
              <a:highlight>
                <a:schemeClr val="accent1"/>
              </a:highlight>
              <a:latin typeface="Barlow SemiBold"/>
              <a:ea typeface="Barlow SemiBold"/>
              <a:cs typeface="Barlow SemiBold"/>
              <a:sym typeface="Barlow SemiBold"/>
            </a:endParaRPr>
          </a:p>
        </p:txBody>
      </p:sp>
      <p:sp>
        <p:nvSpPr>
          <p:cNvPr id="1368" name="Google Shape;1368;p22"/>
          <p:cNvSpPr txBox="1"/>
          <p:nvPr>
            <p:ph idx="4294967295" type="subTitle"/>
          </p:nvPr>
        </p:nvSpPr>
        <p:spPr>
          <a:xfrm>
            <a:off x="583100" y="1063433"/>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Most popular products</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p:txBody>
      </p:sp>
      <p:sp>
        <p:nvSpPr>
          <p:cNvPr id="1369" name="Google Shape;1369;p22"/>
          <p:cNvSpPr txBox="1"/>
          <p:nvPr>
            <p:ph idx="4294967295" type="subTitle"/>
          </p:nvPr>
        </p:nvSpPr>
        <p:spPr>
          <a:xfrm>
            <a:off x="583100" y="3844726"/>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Different brands of electric products</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p:txBody>
      </p:sp>
      <p:sp>
        <p:nvSpPr>
          <p:cNvPr id="1370" name="Google Shape;1370;p22"/>
          <p:cNvSpPr txBox="1"/>
          <p:nvPr>
            <p:ph idx="4294967295" type="ctrTitle"/>
          </p:nvPr>
        </p:nvSpPr>
        <p:spPr>
          <a:xfrm>
            <a:off x="583100" y="1766972"/>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7299 lines</a:t>
            </a:r>
            <a:endParaRPr>
              <a:solidFill>
                <a:schemeClr val="lt1"/>
              </a:solidFill>
              <a:highlight>
                <a:schemeClr val="accent1"/>
              </a:highlight>
              <a:latin typeface="Barlow SemiBold"/>
              <a:ea typeface="Barlow SemiBold"/>
              <a:cs typeface="Barlow SemiBold"/>
              <a:sym typeface="Barlow SemiBold"/>
            </a:endParaRPr>
          </a:p>
          <a:p>
            <a:pPr indent="0" lvl="0" marL="0" rtl="0" algn="l">
              <a:spcBef>
                <a:spcPts val="0"/>
              </a:spcBef>
              <a:spcAft>
                <a:spcPts val="0"/>
              </a:spcAft>
              <a:buNone/>
            </a:pPr>
            <a:r>
              <a:t/>
            </a:r>
            <a:endParaRPr>
              <a:solidFill>
                <a:schemeClr val="lt1"/>
              </a:solidFill>
              <a:highlight>
                <a:schemeClr val="accent1"/>
              </a:highlight>
              <a:latin typeface="Barlow SemiBold"/>
              <a:ea typeface="Barlow SemiBold"/>
              <a:cs typeface="Barlow SemiBold"/>
              <a:sym typeface="Barlow SemiBold"/>
            </a:endParaRPr>
          </a:p>
          <a:p>
            <a:pPr indent="0" lvl="0" marL="0" rtl="0" algn="l">
              <a:spcBef>
                <a:spcPts val="0"/>
              </a:spcBef>
              <a:spcAft>
                <a:spcPts val="0"/>
              </a:spcAft>
              <a:buNone/>
            </a:pPr>
            <a:r>
              <a:t/>
            </a:r>
            <a:endParaRPr>
              <a:solidFill>
                <a:schemeClr val="lt1"/>
              </a:solidFill>
              <a:highlight>
                <a:schemeClr val="accent1"/>
              </a:highlight>
              <a:latin typeface="Barlow SemiBold"/>
              <a:ea typeface="Barlow SemiBold"/>
              <a:cs typeface="Barlow SemiBold"/>
              <a:sym typeface="Barlow SemiBold"/>
            </a:endParaRPr>
          </a:p>
        </p:txBody>
      </p:sp>
      <p:sp>
        <p:nvSpPr>
          <p:cNvPr id="1371" name="Google Shape;1371;p22"/>
          <p:cNvSpPr txBox="1"/>
          <p:nvPr>
            <p:ph idx="4294967295" type="subTitle"/>
          </p:nvPr>
        </p:nvSpPr>
        <p:spPr>
          <a:xfrm>
            <a:off x="583100" y="2301680"/>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An Average of 140 reviews per product</a:t>
            </a:r>
            <a:endParaRPr sz="2400"/>
          </a:p>
          <a:p>
            <a:pPr indent="0" lvl="0" marL="0" rtl="0" algn="l">
              <a:spcBef>
                <a:spcPts val="600"/>
              </a:spcBef>
              <a:spcAft>
                <a:spcPts val="0"/>
              </a:spcAft>
              <a:buNone/>
            </a:pPr>
            <a:r>
              <a:t/>
            </a:r>
            <a:endParaRPr sz="2400"/>
          </a:p>
        </p:txBody>
      </p:sp>
      <p:sp>
        <p:nvSpPr>
          <p:cNvPr id="1372" name="Google Shape;1372;p2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3" name="Google Shape;1373;p22"/>
          <p:cNvSpPr txBox="1"/>
          <p:nvPr>
            <p:ph idx="4294967295" type="ctrTitle"/>
          </p:nvPr>
        </p:nvSpPr>
        <p:spPr>
          <a:xfrm>
            <a:off x="583100" y="3367175"/>
            <a:ext cx="2969100" cy="58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38 Brands</a:t>
            </a:r>
            <a:endParaRPr>
              <a:solidFill>
                <a:schemeClr val="lt1"/>
              </a:solidFill>
              <a:highlight>
                <a:schemeClr val="accent1"/>
              </a:highlight>
              <a:latin typeface="Barlow SemiBold"/>
              <a:ea typeface="Barlow SemiBold"/>
              <a:cs typeface="Barlow SemiBold"/>
              <a:sym typeface="Barlow SemiBold"/>
            </a:endParaRPr>
          </a:p>
        </p:txBody>
      </p:sp>
      <p:grpSp>
        <p:nvGrpSpPr>
          <p:cNvPr id="1374" name="Google Shape;1374;p22"/>
          <p:cNvGrpSpPr/>
          <p:nvPr/>
        </p:nvGrpSpPr>
        <p:grpSpPr>
          <a:xfrm>
            <a:off x="5276358" y="311225"/>
            <a:ext cx="3526770" cy="3909405"/>
            <a:chOff x="2011725" y="44285"/>
            <a:chExt cx="4684870" cy="4762340"/>
          </a:xfrm>
        </p:grpSpPr>
        <p:grpSp>
          <p:nvGrpSpPr>
            <p:cNvPr id="1375" name="Google Shape;1375;p22"/>
            <p:cNvGrpSpPr/>
            <p:nvPr/>
          </p:nvGrpSpPr>
          <p:grpSpPr>
            <a:xfrm>
              <a:off x="2119596" y="326448"/>
              <a:ext cx="3544299" cy="3707706"/>
              <a:chOff x="3860721" y="1330073"/>
              <a:chExt cx="3544299" cy="3707706"/>
            </a:xfrm>
          </p:grpSpPr>
          <p:sp>
            <p:nvSpPr>
              <p:cNvPr id="1376" name="Google Shape;1376;p22"/>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22"/>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8" name="Google Shape;1378;p22"/>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22"/>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22"/>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1" name="Google Shape;1381;p22"/>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2" name="Google Shape;1382;p22"/>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22"/>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22"/>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22"/>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22"/>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22"/>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22"/>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22"/>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22"/>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22"/>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2" name="Google Shape;1392;p22"/>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22"/>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22"/>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5" name="Google Shape;1395;p22"/>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6" name="Google Shape;1396;p22"/>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22"/>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22"/>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22"/>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0" name="Google Shape;1400;p22"/>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1" name="Google Shape;1401;p22"/>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22"/>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3" name="Google Shape;1403;p22"/>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22"/>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22"/>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22"/>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22"/>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22"/>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22"/>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22"/>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1" name="Google Shape;1411;p22"/>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22"/>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22"/>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22"/>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22"/>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22"/>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22"/>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22"/>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22"/>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22"/>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22"/>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22"/>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22"/>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4" name="Google Shape;1424;p22"/>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22"/>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22"/>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22"/>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22"/>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22"/>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0" name="Google Shape;1430;p22"/>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22"/>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22"/>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22"/>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22"/>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22"/>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22"/>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22"/>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22"/>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22"/>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22"/>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22"/>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22"/>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22"/>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22"/>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22"/>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22"/>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22"/>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22"/>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22"/>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22"/>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22"/>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22"/>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22"/>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22"/>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22"/>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22"/>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22"/>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22"/>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22"/>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22"/>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22"/>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22"/>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22"/>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4" name="Google Shape;1464;p22"/>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22"/>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22"/>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22"/>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22"/>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22"/>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22"/>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22"/>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22"/>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22"/>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22"/>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22"/>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22"/>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22"/>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22"/>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22"/>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22"/>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22"/>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22"/>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83" name="Google Shape;1483;p22"/>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22"/>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22"/>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22"/>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22"/>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22"/>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22"/>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22"/>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22"/>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22"/>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22"/>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22"/>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5" name="Google Shape;1495;p22"/>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6" name="Google Shape;1496;p22"/>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7" name="Google Shape;1497;p22"/>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8" name="Google Shape;1498;p22"/>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9" name="Google Shape;1499;p22"/>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22"/>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1" name="Google Shape;1501;p22"/>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22"/>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22"/>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22"/>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22"/>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22"/>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22"/>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22"/>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22"/>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22"/>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22"/>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2" name="Google Shape;1512;p22"/>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3" name="Google Shape;1513;p22"/>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22"/>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22"/>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22"/>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22"/>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22"/>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22"/>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22"/>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22"/>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22"/>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22"/>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22"/>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22"/>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22"/>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22"/>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22"/>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22"/>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0" name="Google Shape;1530;p22"/>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1" name="Google Shape;1531;p22"/>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22"/>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22"/>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22"/>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22"/>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22"/>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22"/>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22"/>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9" name="Google Shape;1539;p22"/>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22"/>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22"/>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22"/>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22"/>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22"/>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22"/>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22"/>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22"/>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22"/>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22"/>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22"/>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22"/>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22"/>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22"/>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22"/>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22"/>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22"/>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22"/>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22"/>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22"/>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22"/>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22"/>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22"/>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22"/>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22"/>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22"/>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22"/>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22"/>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22"/>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22"/>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22"/>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22"/>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22"/>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22"/>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22"/>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22"/>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22"/>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22"/>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22"/>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22"/>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22"/>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22"/>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22"/>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22"/>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22"/>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22"/>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22"/>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22"/>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8" name="Google Shape;1588;p22"/>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9" name="Google Shape;1589;p22"/>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0" name="Google Shape;1590;p22"/>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1" name="Google Shape;1591;p22"/>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22"/>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22"/>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22"/>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22"/>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22"/>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22"/>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22"/>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22"/>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22"/>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22"/>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22"/>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22"/>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22"/>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22"/>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22"/>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22"/>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22"/>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22"/>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22"/>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22"/>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22"/>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22"/>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22"/>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22"/>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22"/>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22"/>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22"/>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22"/>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22"/>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22"/>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22"/>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22"/>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24" name="Google Shape;1624;p22"/>
            <p:cNvGrpSpPr/>
            <p:nvPr/>
          </p:nvGrpSpPr>
          <p:grpSpPr>
            <a:xfrm>
              <a:off x="3871486" y="368362"/>
              <a:ext cx="330894" cy="250785"/>
              <a:chOff x="6621095" y="1452181"/>
              <a:chExt cx="330894" cy="250785"/>
            </a:xfrm>
          </p:grpSpPr>
          <p:sp>
            <p:nvSpPr>
              <p:cNvPr id="1625" name="Google Shape;1625;p2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2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2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8" name="Google Shape;1628;p2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2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30" name="Google Shape;1630;p22"/>
            <p:cNvGrpSpPr/>
            <p:nvPr/>
          </p:nvGrpSpPr>
          <p:grpSpPr>
            <a:xfrm>
              <a:off x="4704106" y="852569"/>
              <a:ext cx="330894" cy="250785"/>
              <a:chOff x="6621095" y="1452181"/>
              <a:chExt cx="330894" cy="250785"/>
            </a:xfrm>
          </p:grpSpPr>
          <p:sp>
            <p:nvSpPr>
              <p:cNvPr id="1631" name="Google Shape;1631;p2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2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2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2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2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36" name="Google Shape;1636;p22"/>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22"/>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38" name="Google Shape;1638;p22"/>
            <p:cNvGrpSpPr/>
            <p:nvPr/>
          </p:nvGrpSpPr>
          <p:grpSpPr>
            <a:xfrm flipH="1">
              <a:off x="2446567" y="1414370"/>
              <a:ext cx="298963" cy="226660"/>
              <a:chOff x="6621095" y="1452181"/>
              <a:chExt cx="330894" cy="250785"/>
            </a:xfrm>
          </p:grpSpPr>
          <p:sp>
            <p:nvSpPr>
              <p:cNvPr id="1639" name="Google Shape;1639;p2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2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2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2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2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44" name="Google Shape;1644;p22"/>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22"/>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Google Shape;1650;p2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2</a:t>
            </a:r>
            <a:endParaRPr b="1" sz="3600">
              <a:solidFill>
                <a:schemeClr val="lt1"/>
              </a:solidFill>
              <a:latin typeface="Barlow"/>
              <a:ea typeface="Barlow"/>
              <a:cs typeface="Barlow"/>
              <a:sym typeface="Barlow"/>
            </a:endParaRPr>
          </a:p>
        </p:txBody>
      </p:sp>
      <p:grpSp>
        <p:nvGrpSpPr>
          <p:cNvPr id="1651" name="Google Shape;1651;p23"/>
          <p:cNvGrpSpPr/>
          <p:nvPr/>
        </p:nvGrpSpPr>
        <p:grpSpPr>
          <a:xfrm>
            <a:off x="6052563" y="735135"/>
            <a:ext cx="2596372" cy="2900838"/>
            <a:chOff x="2181300" y="231400"/>
            <a:chExt cx="4262637" cy="4762499"/>
          </a:xfrm>
        </p:grpSpPr>
        <p:sp>
          <p:nvSpPr>
            <p:cNvPr id="1652" name="Google Shape;1652;p23"/>
            <p:cNvSpPr/>
            <p:nvPr/>
          </p:nvSpPr>
          <p:spPr>
            <a:xfrm>
              <a:off x="4504120" y="3382365"/>
              <a:ext cx="236644" cy="133254"/>
            </a:xfrm>
            <a:custGeom>
              <a:rect b="b" l="l" r="r" t="t"/>
              <a:pathLst>
                <a:path extrusionOk="0" h="133254" w="236644">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3" name="Google Shape;1653;p23"/>
            <p:cNvSpPr/>
            <p:nvPr/>
          </p:nvSpPr>
          <p:spPr>
            <a:xfrm>
              <a:off x="5178128" y="3780033"/>
              <a:ext cx="236549" cy="133254"/>
            </a:xfrm>
            <a:custGeom>
              <a:rect b="b" l="l" r="r" t="t"/>
              <a:pathLst>
                <a:path extrusionOk="0" h="133254" w="236549">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23"/>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5" name="Google Shape;1655;p23"/>
            <p:cNvSpPr/>
            <p:nvPr/>
          </p:nvSpPr>
          <p:spPr>
            <a:xfrm>
              <a:off x="4629475" y="2174500"/>
              <a:ext cx="494671" cy="1273873"/>
            </a:xfrm>
            <a:custGeom>
              <a:rect b="b" l="l" r="r" t="t"/>
              <a:pathLst>
                <a:path extrusionOk="0" h="1273873" w="494671">
                  <a:moveTo>
                    <a:pt x="118227" y="1273873"/>
                  </a:moveTo>
                  <a:lnTo>
                    <a:pt x="0" y="1205484"/>
                  </a:lnTo>
                  <a:lnTo>
                    <a:pt x="376540" y="0"/>
                  </a:lnTo>
                  <a:lnTo>
                    <a:pt x="494672" y="68389"/>
                  </a:lnTo>
                  <a:lnTo>
                    <a:pt x="118227" y="127387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23"/>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23"/>
            <p:cNvSpPr/>
            <p:nvPr/>
          </p:nvSpPr>
          <p:spPr>
            <a:xfrm>
              <a:off x="5160832" y="2249175"/>
              <a:ext cx="281692" cy="1586388"/>
            </a:xfrm>
            <a:custGeom>
              <a:rect b="b" l="l" r="r" t="t"/>
              <a:pathLst>
                <a:path extrusionOk="0" h="1586388" w="281692">
                  <a:moveTo>
                    <a:pt x="281692" y="1586389"/>
                  </a:moveTo>
                  <a:lnTo>
                    <a:pt x="162610" y="1517428"/>
                  </a:lnTo>
                  <a:lnTo>
                    <a:pt x="0" y="0"/>
                  </a:lnTo>
                  <a:lnTo>
                    <a:pt x="118227" y="68485"/>
                  </a:lnTo>
                  <a:lnTo>
                    <a:pt x="281692" y="1586389"/>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23"/>
            <p:cNvSpPr/>
            <p:nvPr/>
          </p:nvSpPr>
          <p:spPr>
            <a:xfrm>
              <a:off x="5078053" y="2296515"/>
              <a:ext cx="281692" cy="1586388"/>
            </a:xfrm>
            <a:custGeom>
              <a:rect b="b" l="l" r="r" t="t"/>
              <a:pathLst>
                <a:path extrusionOk="0" h="1586388" w="281692">
                  <a:moveTo>
                    <a:pt x="281692" y="1586389"/>
                  </a:moveTo>
                  <a:lnTo>
                    <a:pt x="162610" y="1517428"/>
                  </a:lnTo>
                  <a:lnTo>
                    <a:pt x="0" y="0"/>
                  </a:lnTo>
                  <a:lnTo>
                    <a:pt x="118227" y="68390"/>
                  </a:lnTo>
                  <a:lnTo>
                    <a:pt x="281692" y="158638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9" name="Google Shape;1659;p23"/>
            <p:cNvSpPr/>
            <p:nvPr/>
          </p:nvSpPr>
          <p:spPr>
            <a:xfrm>
              <a:off x="4075404" y="1596713"/>
              <a:ext cx="2321774" cy="1343501"/>
            </a:xfrm>
            <a:custGeom>
              <a:rect b="b" l="l" r="r" t="t"/>
              <a:pathLst>
                <a:path extrusionOk="0" h="1343501" w="2321774">
                  <a:moveTo>
                    <a:pt x="2221415" y="1343501"/>
                  </a:moveTo>
                  <a:lnTo>
                    <a:pt x="0" y="58103"/>
                  </a:lnTo>
                  <a:lnTo>
                    <a:pt x="100360" y="0"/>
                  </a:lnTo>
                  <a:lnTo>
                    <a:pt x="2321775" y="1285399"/>
                  </a:lnTo>
                  <a:lnTo>
                    <a:pt x="2221415" y="134350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0" name="Google Shape;1660;p23"/>
            <p:cNvSpPr/>
            <p:nvPr/>
          </p:nvSpPr>
          <p:spPr>
            <a:xfrm>
              <a:off x="4075404" y="1654530"/>
              <a:ext cx="2221415" cy="1401603"/>
            </a:xfrm>
            <a:custGeom>
              <a:rect b="b" l="l" r="r" t="t"/>
              <a:pathLst>
                <a:path extrusionOk="0" h="1401603" w="2221415">
                  <a:moveTo>
                    <a:pt x="2221415" y="1401604"/>
                  </a:moveTo>
                  <a:lnTo>
                    <a:pt x="0" y="116205"/>
                  </a:lnTo>
                  <a:lnTo>
                    <a:pt x="0" y="0"/>
                  </a:lnTo>
                  <a:lnTo>
                    <a:pt x="2221415" y="1285399"/>
                  </a:lnTo>
                  <a:lnTo>
                    <a:pt x="2221415" y="140160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23"/>
            <p:cNvSpPr/>
            <p:nvPr/>
          </p:nvSpPr>
          <p:spPr>
            <a:xfrm>
              <a:off x="4206176" y="231400"/>
              <a:ext cx="2045689" cy="2621660"/>
            </a:xfrm>
            <a:custGeom>
              <a:rect b="b" l="l" r="r" t="t"/>
              <a:pathLst>
                <a:path extrusionOk="0" h="2621660" w="2045689">
                  <a:moveTo>
                    <a:pt x="2045690" y="2621661"/>
                  </a:moveTo>
                  <a:lnTo>
                    <a:pt x="0" y="1437894"/>
                  </a:lnTo>
                  <a:lnTo>
                    <a:pt x="0" y="0"/>
                  </a:lnTo>
                  <a:lnTo>
                    <a:pt x="2045690" y="1183767"/>
                  </a:lnTo>
                  <a:lnTo>
                    <a:pt x="2045690" y="262166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23"/>
            <p:cNvSpPr/>
            <p:nvPr/>
          </p:nvSpPr>
          <p:spPr>
            <a:xfrm>
              <a:off x="6296819" y="2879159"/>
              <a:ext cx="101975" cy="176974"/>
            </a:xfrm>
            <a:custGeom>
              <a:rect b="b" l="l" r="r" t="t"/>
              <a:pathLst>
                <a:path extrusionOk="0" h="176974" w="101975">
                  <a:moveTo>
                    <a:pt x="101975" y="118015"/>
                  </a:moveTo>
                  <a:lnTo>
                    <a:pt x="0" y="176974"/>
                  </a:lnTo>
                  <a:lnTo>
                    <a:pt x="0" y="58960"/>
                  </a:lnTo>
                  <a:lnTo>
                    <a:pt x="101975" y="0"/>
                  </a:lnTo>
                  <a:lnTo>
                    <a:pt x="101975" y="118015"/>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23"/>
            <p:cNvSpPr/>
            <p:nvPr/>
          </p:nvSpPr>
          <p:spPr>
            <a:xfrm>
              <a:off x="4356811" y="496480"/>
              <a:ext cx="169452" cy="163353"/>
            </a:xfrm>
            <a:custGeom>
              <a:rect b="b" l="l" r="r" t="t"/>
              <a:pathLst>
                <a:path extrusionOk="0" h="163353" w="169452">
                  <a:moveTo>
                    <a:pt x="169453" y="163354"/>
                  </a:moveTo>
                  <a:lnTo>
                    <a:pt x="0" y="65341"/>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23"/>
            <p:cNvSpPr/>
            <p:nvPr/>
          </p:nvSpPr>
          <p:spPr>
            <a:xfrm>
              <a:off x="4598397" y="636212"/>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23"/>
            <p:cNvSpPr/>
            <p:nvPr/>
          </p:nvSpPr>
          <p:spPr>
            <a:xfrm>
              <a:off x="4356811" y="619924"/>
              <a:ext cx="169452" cy="163353"/>
            </a:xfrm>
            <a:custGeom>
              <a:rect b="b" l="l" r="r" t="t"/>
              <a:pathLst>
                <a:path extrusionOk="0" h="163353" w="169452">
                  <a:moveTo>
                    <a:pt x="169453" y="163354"/>
                  </a:moveTo>
                  <a:lnTo>
                    <a:pt x="0" y="65342"/>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23"/>
            <p:cNvSpPr/>
            <p:nvPr/>
          </p:nvSpPr>
          <p:spPr>
            <a:xfrm>
              <a:off x="4598397" y="759656"/>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23"/>
            <p:cNvSpPr/>
            <p:nvPr/>
          </p:nvSpPr>
          <p:spPr>
            <a:xfrm>
              <a:off x="4356811" y="761466"/>
              <a:ext cx="169452" cy="163448"/>
            </a:xfrm>
            <a:custGeom>
              <a:rect b="b" l="l" r="r" t="t"/>
              <a:pathLst>
                <a:path extrusionOk="0" h="163448" w="169452">
                  <a:moveTo>
                    <a:pt x="169453" y="163449"/>
                  </a:moveTo>
                  <a:lnTo>
                    <a:pt x="0" y="65437"/>
                  </a:lnTo>
                  <a:lnTo>
                    <a:pt x="0" y="0"/>
                  </a:lnTo>
                  <a:lnTo>
                    <a:pt x="169453" y="98107"/>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8" name="Google Shape;1668;p23"/>
            <p:cNvSpPr/>
            <p:nvPr/>
          </p:nvSpPr>
          <p:spPr>
            <a:xfrm>
              <a:off x="4598397" y="901293"/>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23"/>
            <p:cNvSpPr/>
            <p:nvPr/>
          </p:nvSpPr>
          <p:spPr>
            <a:xfrm>
              <a:off x="4356811" y="903102"/>
              <a:ext cx="169452" cy="163449"/>
            </a:xfrm>
            <a:custGeom>
              <a:rect b="b" l="l" r="r" t="t"/>
              <a:pathLst>
                <a:path extrusionOk="0" h="163449" w="169452">
                  <a:moveTo>
                    <a:pt x="169453" y="163449"/>
                  </a:moveTo>
                  <a:lnTo>
                    <a:pt x="0" y="65342"/>
                  </a:lnTo>
                  <a:lnTo>
                    <a:pt x="0" y="0"/>
                  </a:lnTo>
                  <a:lnTo>
                    <a:pt x="169453" y="98012"/>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23"/>
            <p:cNvSpPr/>
            <p:nvPr/>
          </p:nvSpPr>
          <p:spPr>
            <a:xfrm>
              <a:off x="4598397" y="1042929"/>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23"/>
            <p:cNvSpPr/>
            <p:nvPr/>
          </p:nvSpPr>
          <p:spPr>
            <a:xfrm>
              <a:off x="5115879" y="982814"/>
              <a:ext cx="204046" cy="276142"/>
            </a:xfrm>
            <a:custGeom>
              <a:rect b="b" l="l" r="r" t="t"/>
              <a:pathLst>
                <a:path extrusionOk="0" h="276142" w="204046">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23"/>
            <p:cNvSpPr/>
            <p:nvPr/>
          </p:nvSpPr>
          <p:spPr>
            <a:xfrm>
              <a:off x="5297876" y="1025975"/>
              <a:ext cx="199579" cy="260699"/>
            </a:xfrm>
            <a:custGeom>
              <a:rect b="b" l="l" r="r" t="t"/>
              <a:pathLst>
                <a:path extrusionOk="0" h="260699" w="199579">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23"/>
            <p:cNvSpPr/>
            <p:nvPr/>
          </p:nvSpPr>
          <p:spPr>
            <a:xfrm>
              <a:off x="5298541" y="1258956"/>
              <a:ext cx="212884" cy="276193"/>
            </a:xfrm>
            <a:custGeom>
              <a:rect b="b" l="l" r="r" t="t"/>
              <a:pathLst>
                <a:path extrusionOk="0" h="276193" w="212884">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4" name="Google Shape;1674;p23"/>
            <p:cNvSpPr/>
            <p:nvPr/>
          </p:nvSpPr>
          <p:spPr>
            <a:xfrm>
              <a:off x="5084706" y="1024070"/>
              <a:ext cx="290055" cy="509778"/>
            </a:xfrm>
            <a:custGeom>
              <a:rect b="b" l="l" r="r" t="t"/>
              <a:pathLst>
                <a:path extrusionOk="0" h="509778" w="290055">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23"/>
            <p:cNvSpPr/>
            <p:nvPr/>
          </p:nvSpPr>
          <p:spPr>
            <a:xfrm>
              <a:off x="5705494" y="1324174"/>
              <a:ext cx="204331" cy="276159"/>
            </a:xfrm>
            <a:custGeom>
              <a:rect b="b" l="l" r="r" t="t"/>
              <a:pathLst>
                <a:path extrusionOk="0" h="276159" w="204331">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23"/>
            <p:cNvSpPr/>
            <p:nvPr/>
          </p:nvSpPr>
          <p:spPr>
            <a:xfrm>
              <a:off x="5887776" y="1367351"/>
              <a:ext cx="199579" cy="260603"/>
            </a:xfrm>
            <a:custGeom>
              <a:rect b="b" l="l" r="r" t="t"/>
              <a:pathLst>
                <a:path extrusionOk="0" h="260603" w="199579">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23"/>
            <p:cNvSpPr/>
            <p:nvPr/>
          </p:nvSpPr>
          <p:spPr>
            <a:xfrm>
              <a:off x="5887776" y="1600333"/>
              <a:ext cx="213550" cy="276118"/>
            </a:xfrm>
            <a:custGeom>
              <a:rect b="b" l="l" r="r" t="t"/>
              <a:pathLst>
                <a:path extrusionOk="0" h="276118" w="21355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23"/>
            <p:cNvSpPr/>
            <p:nvPr/>
          </p:nvSpPr>
          <p:spPr>
            <a:xfrm>
              <a:off x="5674606" y="1365446"/>
              <a:ext cx="290055" cy="509682"/>
            </a:xfrm>
            <a:custGeom>
              <a:rect b="b" l="l" r="r" t="t"/>
              <a:pathLst>
                <a:path extrusionOk="0" h="509682" w="290055">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23"/>
            <p:cNvSpPr/>
            <p:nvPr/>
          </p:nvSpPr>
          <p:spPr>
            <a:xfrm>
              <a:off x="5115879" y="1943808"/>
              <a:ext cx="971477" cy="359289"/>
            </a:xfrm>
            <a:custGeom>
              <a:rect b="b" l="l" r="r" t="t"/>
              <a:pathLst>
                <a:path extrusionOk="0" h="359289" w="971477">
                  <a:moveTo>
                    <a:pt x="0" y="102961"/>
                  </a:moveTo>
                  <a:cubicBezTo>
                    <a:pt x="0" y="102961"/>
                    <a:pt x="144553" y="-173264"/>
                    <a:pt x="511684" y="179161"/>
                  </a:cubicBezTo>
                  <a:cubicBezTo>
                    <a:pt x="878815" y="531586"/>
                    <a:pt x="971477" y="258218"/>
                    <a:pt x="971477" y="258218"/>
                  </a:cubicBezTo>
                </a:path>
              </a:pathLst>
            </a:custGeom>
            <a:noFill/>
            <a:ln cap="flat" cmpd="sng" w="13475">
              <a:solidFill>
                <a:srgbClr val="D6D8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23"/>
            <p:cNvSpPr/>
            <p:nvPr/>
          </p:nvSpPr>
          <p:spPr>
            <a:xfrm rot="-1801764">
              <a:off x="5403245" y="1931037"/>
              <a:ext cx="49945" cy="86600"/>
            </a:xfrm>
            <a:custGeom>
              <a:rect b="b" l="l" r="r" t="t"/>
              <a:pathLst>
                <a:path extrusionOk="0" h="86677" w="49989">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23"/>
            <p:cNvSpPr/>
            <p:nvPr/>
          </p:nvSpPr>
          <p:spPr>
            <a:xfrm rot="-1801764">
              <a:off x="5143652" y="1930529"/>
              <a:ext cx="49945" cy="86600"/>
            </a:xfrm>
            <a:custGeom>
              <a:rect b="b" l="l" r="r" t="t"/>
              <a:pathLst>
                <a:path extrusionOk="0" h="86677" w="49989">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23"/>
            <p:cNvSpPr/>
            <p:nvPr/>
          </p:nvSpPr>
          <p:spPr>
            <a:xfrm rot="-1790023">
              <a:off x="5694653" y="2149239"/>
              <a:ext cx="50164" cy="86979"/>
            </a:xfrm>
            <a:custGeom>
              <a:rect b="b" l="l" r="r" t="t"/>
              <a:pathLst>
                <a:path extrusionOk="0" h="86976" w="50162">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23"/>
            <p:cNvSpPr/>
            <p:nvPr/>
          </p:nvSpPr>
          <p:spPr>
            <a:xfrm rot="-1801764">
              <a:off x="5993267" y="2236949"/>
              <a:ext cx="49945" cy="86600"/>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23"/>
            <p:cNvSpPr/>
            <p:nvPr/>
          </p:nvSpPr>
          <p:spPr>
            <a:xfrm>
              <a:off x="4356811" y="1418691"/>
              <a:ext cx="57973" cy="235172"/>
            </a:xfrm>
            <a:custGeom>
              <a:rect b="b" l="l" r="r" t="t"/>
              <a:pathLst>
                <a:path extrusionOk="0" h="235172" w="57973">
                  <a:moveTo>
                    <a:pt x="57973" y="235172"/>
                  </a:moveTo>
                  <a:lnTo>
                    <a:pt x="0" y="201549"/>
                  </a:lnTo>
                  <a:lnTo>
                    <a:pt x="0" y="0"/>
                  </a:lnTo>
                  <a:lnTo>
                    <a:pt x="57973" y="33623"/>
                  </a:lnTo>
                  <a:lnTo>
                    <a:pt x="57973" y="23517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23"/>
            <p:cNvSpPr/>
            <p:nvPr/>
          </p:nvSpPr>
          <p:spPr>
            <a:xfrm>
              <a:off x="4517330" y="1440789"/>
              <a:ext cx="58068" cy="305942"/>
            </a:xfrm>
            <a:custGeom>
              <a:rect b="b" l="l" r="r" t="t"/>
              <a:pathLst>
                <a:path extrusionOk="0" h="305942" w="58068">
                  <a:moveTo>
                    <a:pt x="58068" y="305943"/>
                  </a:moveTo>
                  <a:lnTo>
                    <a:pt x="0" y="272320"/>
                  </a:lnTo>
                  <a:lnTo>
                    <a:pt x="0" y="0"/>
                  </a:lnTo>
                  <a:lnTo>
                    <a:pt x="58068" y="33623"/>
                  </a:lnTo>
                  <a:lnTo>
                    <a:pt x="58068" y="30594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23"/>
            <p:cNvSpPr/>
            <p:nvPr/>
          </p:nvSpPr>
          <p:spPr>
            <a:xfrm>
              <a:off x="4677849" y="1415738"/>
              <a:ext cx="58067" cy="423862"/>
            </a:xfrm>
            <a:custGeom>
              <a:rect b="b" l="l" r="r" t="t"/>
              <a:pathLst>
                <a:path extrusionOk="0" h="423862" w="58067">
                  <a:moveTo>
                    <a:pt x="58068" y="423863"/>
                  </a:moveTo>
                  <a:lnTo>
                    <a:pt x="0" y="390335"/>
                  </a:lnTo>
                  <a:lnTo>
                    <a:pt x="0" y="0"/>
                  </a:lnTo>
                  <a:lnTo>
                    <a:pt x="58068" y="33528"/>
                  </a:lnTo>
                  <a:lnTo>
                    <a:pt x="58068" y="423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23"/>
            <p:cNvSpPr/>
            <p:nvPr/>
          </p:nvSpPr>
          <p:spPr>
            <a:xfrm>
              <a:off x="4838368" y="1414214"/>
              <a:ext cx="58068" cy="518255"/>
            </a:xfrm>
            <a:custGeom>
              <a:rect b="b" l="l" r="r" t="t"/>
              <a:pathLst>
                <a:path extrusionOk="0" h="518255" w="58068">
                  <a:moveTo>
                    <a:pt x="58068" y="518255"/>
                  </a:moveTo>
                  <a:lnTo>
                    <a:pt x="0" y="484727"/>
                  </a:lnTo>
                  <a:lnTo>
                    <a:pt x="0" y="0"/>
                  </a:lnTo>
                  <a:lnTo>
                    <a:pt x="58068" y="33528"/>
                  </a:lnTo>
                  <a:lnTo>
                    <a:pt x="58068" y="518255"/>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23"/>
            <p:cNvSpPr/>
            <p:nvPr/>
          </p:nvSpPr>
          <p:spPr>
            <a:xfrm>
              <a:off x="5343399" y="3731361"/>
              <a:ext cx="99124" cy="151542"/>
            </a:xfrm>
            <a:custGeom>
              <a:rect b="b" l="l" r="r" t="t"/>
              <a:pathLst>
                <a:path extrusionOk="0" h="151542" w="99124">
                  <a:moveTo>
                    <a:pt x="16347" y="151543"/>
                  </a:moveTo>
                  <a:lnTo>
                    <a:pt x="99124" y="104204"/>
                  </a:lnTo>
                  <a:lnTo>
                    <a:pt x="0" y="0"/>
                  </a:lnTo>
                  <a:lnTo>
                    <a:pt x="16347" y="15154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23"/>
            <p:cNvSpPr/>
            <p:nvPr/>
          </p:nvSpPr>
          <p:spPr>
            <a:xfrm>
              <a:off x="4678419" y="3350075"/>
              <a:ext cx="69282" cy="136588"/>
            </a:xfrm>
            <a:custGeom>
              <a:rect b="b" l="l" r="r" t="t"/>
              <a:pathLst>
                <a:path extrusionOk="0" h="136588" w="69282">
                  <a:moveTo>
                    <a:pt x="0" y="136588"/>
                  </a:moveTo>
                  <a:lnTo>
                    <a:pt x="69283" y="98298"/>
                  </a:lnTo>
                  <a:lnTo>
                    <a:pt x="42672" y="0"/>
                  </a:lnTo>
                  <a:lnTo>
                    <a:pt x="0" y="136588"/>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0" name="Google Shape;1690;p23"/>
            <p:cNvGrpSpPr/>
            <p:nvPr/>
          </p:nvGrpSpPr>
          <p:grpSpPr>
            <a:xfrm>
              <a:off x="3103642" y="4105408"/>
              <a:ext cx="746807" cy="516445"/>
              <a:chOff x="4884742" y="4921758"/>
              <a:chExt cx="746807" cy="516445"/>
            </a:xfrm>
          </p:grpSpPr>
          <p:sp>
            <p:nvSpPr>
              <p:cNvPr id="1691" name="Google Shape;1691;p23"/>
              <p:cNvSpPr/>
              <p:nvPr/>
            </p:nvSpPr>
            <p:spPr>
              <a:xfrm>
                <a:off x="4884742" y="505358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23"/>
              <p:cNvSpPr/>
              <p:nvPr/>
            </p:nvSpPr>
            <p:spPr>
              <a:xfrm>
                <a:off x="4966950" y="5004149"/>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23"/>
              <p:cNvSpPr/>
              <p:nvPr/>
            </p:nvSpPr>
            <p:spPr>
              <a:xfrm>
                <a:off x="4967045" y="5111781"/>
                <a:ext cx="65671" cy="87534"/>
              </a:xfrm>
              <a:custGeom>
                <a:rect b="b" l="l" r="r" t="t"/>
                <a:pathLst>
                  <a:path extrusionOk="0" h="87534" w="65671">
                    <a:moveTo>
                      <a:pt x="0" y="87534"/>
                    </a:moveTo>
                    <a:lnTo>
                      <a:pt x="0" y="0"/>
                    </a:lnTo>
                    <a:lnTo>
                      <a:pt x="65671" y="58579"/>
                    </a:lnTo>
                    <a:lnTo>
                      <a:pt x="0" y="87534"/>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23"/>
              <p:cNvSpPr/>
              <p:nvPr/>
            </p:nvSpPr>
            <p:spPr>
              <a:xfrm>
                <a:off x="5581465" y="5114067"/>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23"/>
              <p:cNvSpPr/>
              <p:nvPr/>
            </p:nvSpPr>
            <p:spPr>
              <a:xfrm>
                <a:off x="4966950" y="4921758"/>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23"/>
              <p:cNvSpPr/>
              <p:nvPr/>
            </p:nvSpPr>
            <p:spPr>
              <a:xfrm>
                <a:off x="5061432" y="4974074"/>
                <a:ext cx="475691" cy="275248"/>
              </a:xfrm>
              <a:custGeom>
                <a:rect b="b" l="l" r="r" t="t"/>
                <a:pathLst>
                  <a:path extrusionOk="0" h="275248" w="475691">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23"/>
              <p:cNvSpPr/>
              <p:nvPr/>
            </p:nvSpPr>
            <p:spPr>
              <a:xfrm>
                <a:off x="5061893" y="4990552"/>
                <a:ext cx="474809" cy="258770"/>
              </a:xfrm>
              <a:custGeom>
                <a:rect b="b" l="l" r="r" t="t"/>
                <a:pathLst>
                  <a:path extrusionOk="0" h="258770" w="474809">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23"/>
              <p:cNvSpPr/>
              <p:nvPr/>
            </p:nvSpPr>
            <p:spPr>
              <a:xfrm>
                <a:off x="5183826" y="5052822"/>
                <a:ext cx="221040" cy="139064"/>
              </a:xfrm>
              <a:custGeom>
                <a:rect b="b" l="l" r="r" t="t"/>
                <a:pathLst>
                  <a:path extrusionOk="0" h="139064" w="22104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23"/>
              <p:cNvSpPr/>
              <p:nvPr/>
            </p:nvSpPr>
            <p:spPr>
              <a:xfrm>
                <a:off x="5275158" y="5155977"/>
                <a:ext cx="14635" cy="19050"/>
              </a:xfrm>
              <a:custGeom>
                <a:rect b="b" l="l" r="r" t="t"/>
                <a:pathLst>
                  <a:path extrusionOk="0" h="19050" w="14635">
                    <a:moveTo>
                      <a:pt x="0" y="12859"/>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23"/>
              <p:cNvSpPr/>
              <p:nvPr/>
            </p:nvSpPr>
            <p:spPr>
              <a:xfrm>
                <a:off x="5370766" y="5164169"/>
                <a:ext cx="31647" cy="14763"/>
              </a:xfrm>
              <a:custGeom>
                <a:rect b="b" l="l" r="r" t="t"/>
                <a:pathLst>
                  <a:path extrusionOk="0" h="14763" w="31647">
                    <a:moveTo>
                      <a:pt x="31648" y="12859"/>
                    </a:moveTo>
                    <a:lnTo>
                      <a:pt x="31648" y="0"/>
                    </a:lnTo>
                    <a:lnTo>
                      <a:pt x="0" y="2381"/>
                    </a:lnTo>
                    <a:lnTo>
                      <a:pt x="18152" y="14764"/>
                    </a:lnTo>
                    <a:lnTo>
                      <a:pt x="31648"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1" name="Google Shape;1701;p23"/>
              <p:cNvSpPr/>
              <p:nvPr/>
            </p:nvSpPr>
            <p:spPr>
              <a:xfrm>
                <a:off x="5381410" y="5116639"/>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23"/>
              <p:cNvSpPr/>
              <p:nvPr/>
            </p:nvSpPr>
            <p:spPr>
              <a:xfrm>
                <a:off x="5307090" y="5121401"/>
                <a:ext cx="35639" cy="24669"/>
              </a:xfrm>
              <a:custGeom>
                <a:rect b="b" l="l" r="r" t="t"/>
                <a:pathLst>
                  <a:path extrusionOk="0" h="24669" w="35639">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23"/>
              <p:cNvSpPr/>
              <p:nvPr/>
            </p:nvSpPr>
            <p:spPr>
              <a:xfrm>
                <a:off x="5234481" y="5079968"/>
                <a:ext cx="44382" cy="29241"/>
              </a:xfrm>
              <a:custGeom>
                <a:rect b="b" l="l" r="r" t="t"/>
                <a:pathLst>
                  <a:path extrusionOk="0" h="29241" w="44382">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23"/>
              <p:cNvSpPr/>
              <p:nvPr/>
            </p:nvSpPr>
            <p:spPr>
              <a:xfrm>
                <a:off x="5275158" y="5056536"/>
                <a:ext cx="20623" cy="18383"/>
              </a:xfrm>
              <a:custGeom>
                <a:rect b="b" l="l" r="r" t="t"/>
                <a:pathLst>
                  <a:path extrusionOk="0" h="18383" w="20623">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23"/>
              <p:cNvSpPr/>
              <p:nvPr/>
            </p:nvSpPr>
            <p:spPr>
              <a:xfrm>
                <a:off x="5183351" y="5052726"/>
                <a:ext cx="19577" cy="14573"/>
              </a:xfrm>
              <a:custGeom>
                <a:rect b="b" l="l" r="r" t="t"/>
                <a:pathLst>
                  <a:path extrusionOk="0" h="14573" w="19577">
                    <a:moveTo>
                      <a:pt x="0" y="12859"/>
                    </a:moveTo>
                    <a:lnTo>
                      <a:pt x="0" y="0"/>
                    </a:lnTo>
                    <a:lnTo>
                      <a:pt x="19578" y="2096"/>
                    </a:lnTo>
                    <a:lnTo>
                      <a:pt x="13305" y="14573"/>
                    </a:lnTo>
                    <a:lnTo>
                      <a:pt x="0"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23"/>
              <p:cNvSpPr/>
              <p:nvPr/>
            </p:nvSpPr>
            <p:spPr>
              <a:xfrm>
                <a:off x="5184016" y="5095875"/>
                <a:ext cx="22524" cy="22764"/>
              </a:xfrm>
              <a:custGeom>
                <a:rect b="b" l="l" r="r" t="t"/>
                <a:pathLst>
                  <a:path extrusionOk="0" h="22764" w="22524">
                    <a:moveTo>
                      <a:pt x="0" y="13526"/>
                    </a:moveTo>
                    <a:lnTo>
                      <a:pt x="0" y="0"/>
                    </a:lnTo>
                    <a:lnTo>
                      <a:pt x="22524" y="0"/>
                    </a:lnTo>
                    <a:lnTo>
                      <a:pt x="17012" y="12097"/>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7" name="Google Shape;1707;p23"/>
              <p:cNvSpPr/>
              <p:nvPr/>
            </p:nvSpPr>
            <p:spPr>
              <a:xfrm>
                <a:off x="5183826" y="5039963"/>
                <a:ext cx="221034" cy="138969"/>
              </a:xfrm>
              <a:custGeom>
                <a:rect b="b" l="l" r="r" t="t"/>
                <a:pathLst>
                  <a:path extrusionOk="0" h="138969" w="221034">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8" name="Google Shape;1708;p23"/>
            <p:cNvGrpSpPr/>
            <p:nvPr/>
          </p:nvGrpSpPr>
          <p:grpSpPr>
            <a:xfrm>
              <a:off x="3213031" y="4002823"/>
              <a:ext cx="664504" cy="467011"/>
              <a:chOff x="4994131" y="4819173"/>
              <a:chExt cx="664504" cy="467011"/>
            </a:xfrm>
          </p:grpSpPr>
          <p:sp>
            <p:nvSpPr>
              <p:cNvPr id="1709" name="Google Shape;1709;p23"/>
              <p:cNvSpPr/>
              <p:nvPr/>
            </p:nvSpPr>
            <p:spPr>
              <a:xfrm>
                <a:off x="4994131" y="4901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23"/>
              <p:cNvSpPr/>
              <p:nvPr/>
            </p:nvSpPr>
            <p:spPr>
              <a:xfrm>
                <a:off x="4994226" y="5009197"/>
                <a:ext cx="65576" cy="87630"/>
              </a:xfrm>
              <a:custGeom>
                <a:rect b="b" l="l" r="r" t="t"/>
                <a:pathLst>
                  <a:path extrusionOk="0" h="87630" w="65576">
                    <a:moveTo>
                      <a:pt x="0" y="87630"/>
                    </a:moveTo>
                    <a:lnTo>
                      <a:pt x="0" y="0"/>
                    </a:lnTo>
                    <a:lnTo>
                      <a:pt x="65576"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23"/>
              <p:cNvSpPr/>
              <p:nvPr/>
            </p:nvSpPr>
            <p:spPr>
              <a:xfrm>
                <a:off x="5608645" y="5011483"/>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23"/>
              <p:cNvSpPr/>
              <p:nvPr/>
            </p:nvSpPr>
            <p:spPr>
              <a:xfrm>
                <a:off x="4994131" y="4819173"/>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23"/>
              <p:cNvSpPr/>
              <p:nvPr/>
            </p:nvSpPr>
            <p:spPr>
              <a:xfrm>
                <a:off x="5088612" y="4871585"/>
                <a:ext cx="475616" cy="275248"/>
              </a:xfrm>
              <a:custGeom>
                <a:rect b="b" l="l" r="r" t="t"/>
                <a:pathLst>
                  <a:path extrusionOk="0" h="275248" w="475616">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23"/>
              <p:cNvSpPr/>
              <p:nvPr/>
            </p:nvSpPr>
            <p:spPr>
              <a:xfrm>
                <a:off x="5089073" y="4888063"/>
                <a:ext cx="474714" cy="258770"/>
              </a:xfrm>
              <a:custGeom>
                <a:rect b="b" l="l" r="r" t="t"/>
                <a:pathLst>
                  <a:path extrusionOk="0" h="258770" w="474714">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23"/>
              <p:cNvSpPr/>
              <p:nvPr/>
            </p:nvSpPr>
            <p:spPr>
              <a:xfrm>
                <a:off x="5211197" y="4950333"/>
                <a:ext cx="220817" cy="138588"/>
              </a:xfrm>
              <a:custGeom>
                <a:rect b="b" l="l" r="r" t="t"/>
                <a:pathLst>
                  <a:path extrusionOk="0" h="138588" w="220817">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23"/>
              <p:cNvSpPr/>
              <p:nvPr/>
            </p:nvSpPr>
            <p:spPr>
              <a:xfrm>
                <a:off x="5302433" y="5053393"/>
                <a:ext cx="14635" cy="19050"/>
              </a:xfrm>
              <a:custGeom>
                <a:rect b="b" l="l" r="r" t="t"/>
                <a:pathLst>
                  <a:path extrusionOk="0" h="19050" w="14635">
                    <a:moveTo>
                      <a:pt x="0" y="12954"/>
                    </a:moveTo>
                    <a:cubicBezTo>
                      <a:pt x="0" y="12001"/>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23"/>
              <p:cNvSpPr/>
              <p:nvPr/>
            </p:nvSpPr>
            <p:spPr>
              <a:xfrm>
                <a:off x="5397946" y="5061584"/>
                <a:ext cx="31647" cy="14858"/>
              </a:xfrm>
              <a:custGeom>
                <a:rect b="b" l="l" r="r" t="t"/>
                <a:pathLst>
                  <a:path extrusionOk="0" h="14858" w="31647">
                    <a:moveTo>
                      <a:pt x="31648" y="12954"/>
                    </a:moveTo>
                    <a:lnTo>
                      <a:pt x="31648" y="0"/>
                    </a:lnTo>
                    <a:lnTo>
                      <a:pt x="0" y="2477"/>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23"/>
              <p:cNvSpPr/>
              <p:nvPr/>
            </p:nvSpPr>
            <p:spPr>
              <a:xfrm>
                <a:off x="5408591" y="5014055"/>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23"/>
              <p:cNvSpPr/>
              <p:nvPr/>
            </p:nvSpPr>
            <p:spPr>
              <a:xfrm>
                <a:off x="5334271" y="5018913"/>
                <a:ext cx="35639" cy="24669"/>
              </a:xfrm>
              <a:custGeom>
                <a:rect b="b" l="l" r="r" t="t"/>
                <a:pathLst>
                  <a:path extrusionOk="0" h="24669" w="35639">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23"/>
              <p:cNvSpPr/>
              <p:nvPr/>
            </p:nvSpPr>
            <p:spPr>
              <a:xfrm>
                <a:off x="5261567" y="4977479"/>
                <a:ext cx="44382" cy="29146"/>
              </a:xfrm>
              <a:custGeom>
                <a:rect b="b" l="l" r="r" t="t"/>
                <a:pathLst>
                  <a:path extrusionOk="0" h="29146" w="44382">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23"/>
              <p:cNvSpPr/>
              <p:nvPr/>
            </p:nvSpPr>
            <p:spPr>
              <a:xfrm>
                <a:off x="5302338" y="4953952"/>
                <a:ext cx="20528" cy="18478"/>
              </a:xfrm>
              <a:custGeom>
                <a:rect b="b" l="l" r="r" t="t"/>
                <a:pathLst>
                  <a:path extrusionOk="0" h="18478" w="20528">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23"/>
              <p:cNvSpPr/>
              <p:nvPr/>
            </p:nvSpPr>
            <p:spPr>
              <a:xfrm>
                <a:off x="5210437" y="4950142"/>
                <a:ext cx="19672" cy="14668"/>
              </a:xfrm>
              <a:custGeom>
                <a:rect b="b" l="l" r="r" t="t"/>
                <a:pathLst>
                  <a:path extrusionOk="0" h="14668" w="19672">
                    <a:moveTo>
                      <a:pt x="0" y="12954"/>
                    </a:moveTo>
                    <a:lnTo>
                      <a:pt x="0" y="0"/>
                    </a:lnTo>
                    <a:lnTo>
                      <a:pt x="19673"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23"/>
              <p:cNvSpPr/>
              <p:nvPr/>
            </p:nvSpPr>
            <p:spPr>
              <a:xfrm>
                <a:off x="5211197" y="4993481"/>
                <a:ext cx="22524" cy="22764"/>
              </a:xfrm>
              <a:custGeom>
                <a:rect b="b" l="l" r="r" t="t"/>
                <a:pathLst>
                  <a:path extrusionOk="0" h="22764" w="22524">
                    <a:moveTo>
                      <a:pt x="0" y="13430"/>
                    </a:moveTo>
                    <a:lnTo>
                      <a:pt x="0" y="0"/>
                    </a:lnTo>
                    <a:lnTo>
                      <a:pt x="22524"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23"/>
              <p:cNvSpPr/>
              <p:nvPr/>
            </p:nvSpPr>
            <p:spPr>
              <a:xfrm>
                <a:off x="5211197" y="4937378"/>
                <a:ext cx="220817" cy="139065"/>
              </a:xfrm>
              <a:custGeom>
                <a:rect b="b" l="l" r="r" t="t"/>
                <a:pathLst>
                  <a:path extrusionOk="0" h="139065" w="220817">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5" name="Google Shape;1725;p23"/>
            <p:cNvGrpSpPr/>
            <p:nvPr/>
          </p:nvGrpSpPr>
          <p:grpSpPr>
            <a:xfrm>
              <a:off x="3192597" y="3904144"/>
              <a:ext cx="664599" cy="467011"/>
              <a:chOff x="4973697" y="4720494"/>
              <a:chExt cx="664599" cy="467011"/>
            </a:xfrm>
          </p:grpSpPr>
          <p:sp>
            <p:nvSpPr>
              <p:cNvPr id="1726" name="Google Shape;1726;p23"/>
              <p:cNvSpPr/>
              <p:nvPr/>
            </p:nvSpPr>
            <p:spPr>
              <a:xfrm>
                <a:off x="4973697" y="480288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23"/>
              <p:cNvSpPr/>
              <p:nvPr/>
            </p:nvSpPr>
            <p:spPr>
              <a:xfrm>
                <a:off x="4973792" y="491051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8" name="Google Shape;1728;p23"/>
              <p:cNvSpPr/>
              <p:nvPr/>
            </p:nvSpPr>
            <p:spPr>
              <a:xfrm>
                <a:off x="5588212" y="4912804"/>
                <a:ext cx="50084" cy="118109"/>
              </a:xfrm>
              <a:custGeom>
                <a:rect b="b" l="l" r="r" t="t"/>
                <a:pathLst>
                  <a:path extrusionOk="0" h="118109" w="50084">
                    <a:moveTo>
                      <a:pt x="50085" y="0"/>
                    </a:moveTo>
                    <a:lnTo>
                      <a:pt x="50085" y="82391"/>
                    </a:lnTo>
                    <a:lnTo>
                      <a:pt x="16536"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9" name="Google Shape;1729;p23"/>
              <p:cNvSpPr/>
              <p:nvPr/>
            </p:nvSpPr>
            <p:spPr>
              <a:xfrm>
                <a:off x="4973697" y="472049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23"/>
              <p:cNvSpPr/>
              <p:nvPr/>
            </p:nvSpPr>
            <p:spPr>
              <a:xfrm>
                <a:off x="5068198" y="4772810"/>
                <a:ext cx="475691" cy="275343"/>
              </a:xfrm>
              <a:custGeom>
                <a:rect b="b" l="l" r="r" t="t"/>
                <a:pathLst>
                  <a:path extrusionOk="0" h="275343" w="475691">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1" name="Google Shape;1731;p23"/>
              <p:cNvSpPr/>
              <p:nvPr/>
            </p:nvSpPr>
            <p:spPr>
              <a:xfrm>
                <a:off x="5068640" y="4789288"/>
                <a:ext cx="474809" cy="258865"/>
              </a:xfrm>
              <a:custGeom>
                <a:rect b="b" l="l" r="r" t="t"/>
                <a:pathLst>
                  <a:path extrusionOk="0" h="258865" w="474809">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2" name="Google Shape;1732;p23"/>
              <p:cNvSpPr/>
              <p:nvPr/>
            </p:nvSpPr>
            <p:spPr>
              <a:xfrm>
                <a:off x="5190479" y="4851558"/>
                <a:ext cx="221040" cy="139065"/>
              </a:xfrm>
              <a:custGeom>
                <a:rect b="b" l="l" r="r" t="t"/>
                <a:pathLst>
                  <a:path extrusionOk="0" h="139065" w="22104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23"/>
              <p:cNvSpPr/>
              <p:nvPr/>
            </p:nvSpPr>
            <p:spPr>
              <a:xfrm>
                <a:off x="5282000" y="4954714"/>
                <a:ext cx="14540" cy="19050"/>
              </a:xfrm>
              <a:custGeom>
                <a:rect b="b" l="l" r="r" t="t"/>
                <a:pathLst>
                  <a:path extrusionOk="0" h="19050" w="14540">
                    <a:moveTo>
                      <a:pt x="0" y="12954"/>
                    </a:moveTo>
                    <a:cubicBezTo>
                      <a:pt x="0" y="12002"/>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4" name="Google Shape;1734;p23"/>
              <p:cNvSpPr/>
              <p:nvPr/>
            </p:nvSpPr>
            <p:spPr>
              <a:xfrm>
                <a:off x="5377608" y="4962906"/>
                <a:ext cx="31552" cy="14858"/>
              </a:xfrm>
              <a:custGeom>
                <a:rect b="b" l="l" r="r" t="t"/>
                <a:pathLst>
                  <a:path extrusionOk="0" h="14858" w="31552">
                    <a:moveTo>
                      <a:pt x="31552" y="12859"/>
                    </a:moveTo>
                    <a:lnTo>
                      <a:pt x="31552" y="0"/>
                    </a:lnTo>
                    <a:lnTo>
                      <a:pt x="0" y="2381"/>
                    </a:lnTo>
                    <a:lnTo>
                      <a:pt x="18152" y="14859"/>
                    </a:lnTo>
                    <a:lnTo>
                      <a:pt x="31552"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23"/>
              <p:cNvSpPr/>
              <p:nvPr/>
            </p:nvSpPr>
            <p:spPr>
              <a:xfrm>
                <a:off x="5388158" y="491537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23"/>
              <p:cNvSpPr/>
              <p:nvPr/>
            </p:nvSpPr>
            <p:spPr>
              <a:xfrm>
                <a:off x="5313838" y="4920138"/>
                <a:ext cx="35639" cy="24765"/>
              </a:xfrm>
              <a:custGeom>
                <a:rect b="b" l="l" r="r" t="t"/>
                <a:pathLst>
                  <a:path extrusionOk="0" h="24765"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23"/>
              <p:cNvSpPr/>
              <p:nvPr/>
            </p:nvSpPr>
            <p:spPr>
              <a:xfrm>
                <a:off x="5241229" y="4878705"/>
                <a:ext cx="44382" cy="29241"/>
              </a:xfrm>
              <a:custGeom>
                <a:rect b="b" l="l" r="r" t="t"/>
                <a:pathLst>
                  <a:path extrusionOk="0" h="29241" w="44382">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23"/>
              <p:cNvSpPr/>
              <p:nvPr/>
            </p:nvSpPr>
            <p:spPr>
              <a:xfrm>
                <a:off x="5282000" y="4855273"/>
                <a:ext cx="20528" cy="18478"/>
              </a:xfrm>
              <a:custGeom>
                <a:rect b="b" l="l" r="r" t="t"/>
                <a:pathLst>
                  <a:path extrusionOk="0" h="18478" w="20528">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23"/>
              <p:cNvSpPr/>
              <p:nvPr/>
            </p:nvSpPr>
            <p:spPr>
              <a:xfrm>
                <a:off x="5190099" y="4851463"/>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23"/>
              <p:cNvSpPr/>
              <p:nvPr/>
            </p:nvSpPr>
            <p:spPr>
              <a:xfrm>
                <a:off x="5190859" y="4894802"/>
                <a:ext cx="22428" cy="22764"/>
              </a:xfrm>
              <a:custGeom>
                <a:rect b="b" l="l" r="r" t="t"/>
                <a:pathLst>
                  <a:path extrusionOk="0" h="22764" w="22428">
                    <a:moveTo>
                      <a:pt x="0" y="13430"/>
                    </a:moveTo>
                    <a:lnTo>
                      <a:pt x="0" y="0"/>
                    </a:lnTo>
                    <a:lnTo>
                      <a:pt x="22429"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23"/>
              <p:cNvSpPr/>
              <p:nvPr/>
            </p:nvSpPr>
            <p:spPr>
              <a:xfrm>
                <a:off x="5190764" y="4838795"/>
                <a:ext cx="221036" cy="139064"/>
              </a:xfrm>
              <a:custGeom>
                <a:rect b="b" l="l" r="r" t="t"/>
                <a:pathLst>
                  <a:path extrusionOk="0" h="139064" w="221036">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2" name="Google Shape;1742;p23"/>
            <p:cNvGrpSpPr/>
            <p:nvPr/>
          </p:nvGrpSpPr>
          <p:grpSpPr>
            <a:xfrm>
              <a:off x="3220919" y="3808894"/>
              <a:ext cx="664504" cy="467011"/>
              <a:chOff x="5002019" y="4625244"/>
              <a:chExt cx="664504" cy="467011"/>
            </a:xfrm>
          </p:grpSpPr>
          <p:sp>
            <p:nvSpPr>
              <p:cNvPr id="1743" name="Google Shape;1743;p23"/>
              <p:cNvSpPr/>
              <p:nvPr/>
            </p:nvSpPr>
            <p:spPr>
              <a:xfrm>
                <a:off x="5002019" y="470763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4" name="Google Shape;1744;p23"/>
              <p:cNvSpPr/>
              <p:nvPr/>
            </p:nvSpPr>
            <p:spPr>
              <a:xfrm>
                <a:off x="5002019" y="481526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5" name="Google Shape;1745;p23"/>
              <p:cNvSpPr/>
              <p:nvPr/>
            </p:nvSpPr>
            <p:spPr>
              <a:xfrm>
                <a:off x="5616534" y="481755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23"/>
              <p:cNvSpPr/>
              <p:nvPr/>
            </p:nvSpPr>
            <p:spPr>
              <a:xfrm>
                <a:off x="5002019" y="462524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23"/>
              <p:cNvSpPr/>
              <p:nvPr/>
            </p:nvSpPr>
            <p:spPr>
              <a:xfrm>
                <a:off x="5096424" y="4677655"/>
                <a:ext cx="475693" cy="275248"/>
              </a:xfrm>
              <a:custGeom>
                <a:rect b="b" l="l" r="r" t="t"/>
                <a:pathLst>
                  <a:path extrusionOk="0" h="275248" w="475693">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23"/>
              <p:cNvSpPr/>
              <p:nvPr/>
            </p:nvSpPr>
            <p:spPr>
              <a:xfrm>
                <a:off x="5096866" y="4694134"/>
                <a:ext cx="474809" cy="258770"/>
              </a:xfrm>
              <a:custGeom>
                <a:rect b="b" l="l" r="r" t="t"/>
                <a:pathLst>
                  <a:path extrusionOk="0" h="258770" w="474809">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23"/>
              <p:cNvSpPr/>
              <p:nvPr/>
            </p:nvSpPr>
            <p:spPr>
              <a:xfrm>
                <a:off x="5218990" y="4756403"/>
                <a:ext cx="221102" cy="139065"/>
              </a:xfrm>
              <a:custGeom>
                <a:rect b="b" l="l" r="r" t="t"/>
                <a:pathLst>
                  <a:path extrusionOk="0" h="139065" w="221102">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23"/>
              <p:cNvSpPr/>
              <p:nvPr/>
            </p:nvSpPr>
            <p:spPr>
              <a:xfrm>
                <a:off x="5310227" y="4859464"/>
                <a:ext cx="14635" cy="19050"/>
              </a:xfrm>
              <a:custGeom>
                <a:rect b="b" l="l" r="r" t="t"/>
                <a:pathLst>
                  <a:path extrusionOk="0" h="19050" w="14635">
                    <a:moveTo>
                      <a:pt x="0" y="12954"/>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23"/>
              <p:cNvSpPr/>
              <p:nvPr/>
            </p:nvSpPr>
            <p:spPr>
              <a:xfrm>
                <a:off x="5405835" y="4867656"/>
                <a:ext cx="31647" cy="14858"/>
              </a:xfrm>
              <a:custGeom>
                <a:rect b="b" l="l" r="r" t="t"/>
                <a:pathLst>
                  <a:path extrusionOk="0" h="14858" w="31647">
                    <a:moveTo>
                      <a:pt x="31648" y="12954"/>
                    </a:moveTo>
                    <a:lnTo>
                      <a:pt x="31648" y="0"/>
                    </a:lnTo>
                    <a:lnTo>
                      <a:pt x="0" y="2476"/>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23"/>
              <p:cNvSpPr/>
              <p:nvPr/>
            </p:nvSpPr>
            <p:spPr>
              <a:xfrm>
                <a:off x="5416479" y="482012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23"/>
              <p:cNvSpPr/>
              <p:nvPr/>
            </p:nvSpPr>
            <p:spPr>
              <a:xfrm>
                <a:off x="5342159" y="4824983"/>
                <a:ext cx="35544" cy="24669"/>
              </a:xfrm>
              <a:custGeom>
                <a:rect b="b" l="l" r="r" t="t"/>
                <a:pathLst>
                  <a:path extrusionOk="0" h="24669" w="35544">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23"/>
              <p:cNvSpPr/>
              <p:nvPr/>
            </p:nvSpPr>
            <p:spPr>
              <a:xfrm>
                <a:off x="5269455" y="4783550"/>
                <a:ext cx="44382" cy="29241"/>
              </a:xfrm>
              <a:custGeom>
                <a:rect b="b" l="l" r="r" t="t"/>
                <a:pathLst>
                  <a:path extrusionOk="0" h="29241" w="44382">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23"/>
              <p:cNvSpPr/>
              <p:nvPr/>
            </p:nvSpPr>
            <p:spPr>
              <a:xfrm>
                <a:off x="5310227" y="4760118"/>
                <a:ext cx="20528" cy="18383"/>
              </a:xfrm>
              <a:custGeom>
                <a:rect b="b" l="l" r="r" t="t"/>
                <a:pathLst>
                  <a:path extrusionOk="0" h="18383" w="20528">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23"/>
              <p:cNvSpPr/>
              <p:nvPr/>
            </p:nvSpPr>
            <p:spPr>
              <a:xfrm>
                <a:off x="5218325" y="475621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23"/>
              <p:cNvSpPr/>
              <p:nvPr/>
            </p:nvSpPr>
            <p:spPr>
              <a:xfrm>
                <a:off x="5219085" y="4799552"/>
                <a:ext cx="22524" cy="22764"/>
              </a:xfrm>
              <a:custGeom>
                <a:rect b="b" l="l" r="r" t="t"/>
                <a:pathLst>
                  <a:path extrusionOk="0" h="22764" w="22524">
                    <a:moveTo>
                      <a:pt x="0" y="13430"/>
                    </a:moveTo>
                    <a:lnTo>
                      <a:pt x="0" y="0"/>
                    </a:lnTo>
                    <a:lnTo>
                      <a:pt x="22524"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23"/>
              <p:cNvSpPr/>
              <p:nvPr/>
            </p:nvSpPr>
            <p:spPr>
              <a:xfrm>
                <a:off x="5218990" y="4743450"/>
                <a:ext cx="221102" cy="139065"/>
              </a:xfrm>
              <a:custGeom>
                <a:rect b="b" l="l" r="r" t="t"/>
                <a:pathLst>
                  <a:path extrusionOk="0" h="139065" w="221102">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59" name="Google Shape;1759;p23"/>
            <p:cNvGrpSpPr/>
            <p:nvPr/>
          </p:nvGrpSpPr>
          <p:grpSpPr>
            <a:xfrm>
              <a:off x="3200486" y="3710215"/>
              <a:ext cx="664598" cy="467011"/>
              <a:chOff x="4981586" y="4526565"/>
              <a:chExt cx="664598" cy="467011"/>
            </a:xfrm>
          </p:grpSpPr>
          <p:sp>
            <p:nvSpPr>
              <p:cNvPr id="1760" name="Google Shape;1760;p23"/>
              <p:cNvSpPr/>
              <p:nvPr/>
            </p:nvSpPr>
            <p:spPr>
              <a:xfrm>
                <a:off x="4981586" y="4608957"/>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23"/>
              <p:cNvSpPr/>
              <p:nvPr/>
            </p:nvSpPr>
            <p:spPr>
              <a:xfrm>
                <a:off x="4981681" y="471658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23"/>
              <p:cNvSpPr/>
              <p:nvPr/>
            </p:nvSpPr>
            <p:spPr>
              <a:xfrm>
                <a:off x="5596100" y="4718875"/>
                <a:ext cx="50084" cy="118109"/>
              </a:xfrm>
              <a:custGeom>
                <a:rect b="b" l="l" r="r" t="t"/>
                <a:pathLst>
                  <a:path extrusionOk="0" h="118109" w="50084">
                    <a:moveTo>
                      <a:pt x="50085" y="0"/>
                    </a:moveTo>
                    <a:lnTo>
                      <a:pt x="50085" y="82391"/>
                    </a:lnTo>
                    <a:lnTo>
                      <a:pt x="16442" y="118110"/>
                    </a:lnTo>
                    <a:lnTo>
                      <a:pt x="0" y="23813"/>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23"/>
              <p:cNvSpPr/>
              <p:nvPr/>
            </p:nvSpPr>
            <p:spPr>
              <a:xfrm>
                <a:off x="4981586" y="4526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23"/>
              <p:cNvSpPr/>
              <p:nvPr/>
            </p:nvSpPr>
            <p:spPr>
              <a:xfrm>
                <a:off x="5076086" y="4578881"/>
                <a:ext cx="475673" cy="275344"/>
              </a:xfrm>
              <a:custGeom>
                <a:rect b="b" l="l" r="r" t="t"/>
                <a:pathLst>
                  <a:path extrusionOk="0" h="275344" w="475673">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23"/>
              <p:cNvSpPr/>
              <p:nvPr/>
            </p:nvSpPr>
            <p:spPr>
              <a:xfrm>
                <a:off x="5076528" y="4595360"/>
                <a:ext cx="474809" cy="258865"/>
              </a:xfrm>
              <a:custGeom>
                <a:rect b="b" l="l" r="r" t="t"/>
                <a:pathLst>
                  <a:path extrusionOk="0" h="258865" w="474809">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23"/>
              <p:cNvSpPr/>
              <p:nvPr/>
            </p:nvSpPr>
            <p:spPr>
              <a:xfrm>
                <a:off x="5197892" y="4657629"/>
                <a:ext cx="221515" cy="139160"/>
              </a:xfrm>
              <a:custGeom>
                <a:rect b="b" l="l" r="r" t="t"/>
                <a:pathLst>
                  <a:path extrusionOk="0" h="139160" w="221515">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23"/>
              <p:cNvSpPr/>
              <p:nvPr/>
            </p:nvSpPr>
            <p:spPr>
              <a:xfrm>
                <a:off x="5289888" y="4760785"/>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23"/>
              <p:cNvSpPr/>
              <p:nvPr/>
            </p:nvSpPr>
            <p:spPr>
              <a:xfrm>
                <a:off x="5385496" y="4768976"/>
                <a:ext cx="31552" cy="14858"/>
              </a:xfrm>
              <a:custGeom>
                <a:rect b="b" l="l" r="r" t="t"/>
                <a:pathLst>
                  <a:path extrusionOk="0" h="14858" w="31552">
                    <a:moveTo>
                      <a:pt x="31552" y="12954"/>
                    </a:moveTo>
                    <a:lnTo>
                      <a:pt x="31552" y="0"/>
                    </a:lnTo>
                    <a:lnTo>
                      <a:pt x="0" y="2477"/>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23"/>
              <p:cNvSpPr/>
              <p:nvPr/>
            </p:nvSpPr>
            <p:spPr>
              <a:xfrm>
                <a:off x="5396046" y="472144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23"/>
              <p:cNvSpPr/>
              <p:nvPr/>
            </p:nvSpPr>
            <p:spPr>
              <a:xfrm>
                <a:off x="5321441" y="4726305"/>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23"/>
              <p:cNvSpPr/>
              <p:nvPr/>
            </p:nvSpPr>
            <p:spPr>
              <a:xfrm>
                <a:off x="5249117" y="4684871"/>
                <a:ext cx="44382" cy="29146"/>
              </a:xfrm>
              <a:custGeom>
                <a:rect b="b" l="l" r="r" t="t"/>
                <a:pathLst>
                  <a:path extrusionOk="0" h="29146" w="44382">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23"/>
              <p:cNvSpPr/>
              <p:nvPr/>
            </p:nvSpPr>
            <p:spPr>
              <a:xfrm>
                <a:off x="5289888" y="4661344"/>
                <a:ext cx="20528" cy="18478"/>
              </a:xfrm>
              <a:custGeom>
                <a:rect b="b" l="l" r="r" t="t"/>
                <a:pathLst>
                  <a:path extrusionOk="0" h="18478" w="20528">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23"/>
              <p:cNvSpPr/>
              <p:nvPr/>
            </p:nvSpPr>
            <p:spPr>
              <a:xfrm>
                <a:off x="5197987" y="4657534"/>
                <a:ext cx="19577" cy="14668"/>
              </a:xfrm>
              <a:custGeom>
                <a:rect b="b" l="l" r="r" t="t"/>
                <a:pathLst>
                  <a:path extrusionOk="0" h="14668" w="19577">
                    <a:moveTo>
                      <a:pt x="0" y="12954"/>
                    </a:moveTo>
                    <a:lnTo>
                      <a:pt x="0" y="0"/>
                    </a:lnTo>
                    <a:lnTo>
                      <a:pt x="19578"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23"/>
              <p:cNvSpPr/>
              <p:nvPr/>
            </p:nvSpPr>
            <p:spPr>
              <a:xfrm>
                <a:off x="5198652" y="4700873"/>
                <a:ext cx="22428" cy="22764"/>
              </a:xfrm>
              <a:custGeom>
                <a:rect b="b" l="l" r="r" t="t"/>
                <a:pathLst>
                  <a:path extrusionOk="0" h="22764" w="22428">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23"/>
              <p:cNvSpPr/>
              <p:nvPr/>
            </p:nvSpPr>
            <p:spPr>
              <a:xfrm>
                <a:off x="5197892" y="4644961"/>
                <a:ext cx="221610" cy="138874"/>
              </a:xfrm>
              <a:custGeom>
                <a:rect b="b" l="l" r="r" t="t"/>
                <a:pathLst>
                  <a:path extrusionOk="0" h="138874" w="22161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76" name="Google Shape;1776;p23"/>
            <p:cNvGrpSpPr/>
            <p:nvPr/>
          </p:nvGrpSpPr>
          <p:grpSpPr>
            <a:xfrm>
              <a:off x="2181300" y="4477454"/>
              <a:ext cx="746806" cy="516445"/>
              <a:chOff x="3962400" y="5293804"/>
              <a:chExt cx="746806" cy="516445"/>
            </a:xfrm>
          </p:grpSpPr>
          <p:sp>
            <p:nvSpPr>
              <p:cNvPr id="1777" name="Google Shape;1777;p23"/>
              <p:cNvSpPr/>
              <p:nvPr/>
            </p:nvSpPr>
            <p:spPr>
              <a:xfrm>
                <a:off x="3962400"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23"/>
              <p:cNvSpPr/>
              <p:nvPr/>
            </p:nvSpPr>
            <p:spPr>
              <a:xfrm>
                <a:off x="4044607"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23"/>
              <p:cNvSpPr/>
              <p:nvPr/>
            </p:nvSpPr>
            <p:spPr>
              <a:xfrm>
                <a:off x="4044702"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23"/>
              <p:cNvSpPr/>
              <p:nvPr/>
            </p:nvSpPr>
            <p:spPr>
              <a:xfrm>
                <a:off x="4659217"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23"/>
              <p:cNvSpPr/>
              <p:nvPr/>
            </p:nvSpPr>
            <p:spPr>
              <a:xfrm>
                <a:off x="4044607"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23"/>
              <p:cNvSpPr/>
              <p:nvPr/>
            </p:nvSpPr>
            <p:spPr>
              <a:xfrm>
                <a:off x="4139107" y="5346215"/>
                <a:ext cx="475657" cy="275248"/>
              </a:xfrm>
              <a:custGeom>
                <a:rect b="b" l="l" r="r" t="t"/>
                <a:pathLst>
                  <a:path extrusionOk="0" h="275248" w="475657">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23"/>
              <p:cNvSpPr/>
              <p:nvPr/>
            </p:nvSpPr>
            <p:spPr>
              <a:xfrm>
                <a:off x="4139550"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23"/>
              <p:cNvSpPr/>
              <p:nvPr/>
            </p:nvSpPr>
            <p:spPr>
              <a:xfrm>
                <a:off x="4261389" y="5424963"/>
                <a:ext cx="221102" cy="138970"/>
              </a:xfrm>
              <a:custGeom>
                <a:rect b="b" l="l" r="r" t="t"/>
                <a:pathLst>
                  <a:path extrusionOk="0" h="138970" w="221102">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23"/>
              <p:cNvSpPr/>
              <p:nvPr/>
            </p:nvSpPr>
            <p:spPr>
              <a:xfrm>
                <a:off x="4352910"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23"/>
              <p:cNvSpPr/>
              <p:nvPr/>
            </p:nvSpPr>
            <p:spPr>
              <a:xfrm>
                <a:off x="4448518" y="5536215"/>
                <a:ext cx="31552" cy="14858"/>
              </a:xfrm>
              <a:custGeom>
                <a:rect b="b" l="l" r="r" t="t"/>
                <a:pathLst>
                  <a:path extrusionOk="0" h="14858" w="31552">
                    <a:moveTo>
                      <a:pt x="31553" y="12954"/>
                    </a:moveTo>
                    <a:lnTo>
                      <a:pt x="31553" y="0"/>
                    </a:lnTo>
                    <a:lnTo>
                      <a:pt x="0" y="2476"/>
                    </a:lnTo>
                    <a:lnTo>
                      <a:pt x="18152" y="14859"/>
                    </a:lnTo>
                    <a:lnTo>
                      <a:pt x="31553"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7" name="Google Shape;1787;p23"/>
              <p:cNvSpPr/>
              <p:nvPr/>
            </p:nvSpPr>
            <p:spPr>
              <a:xfrm>
                <a:off x="4459162" y="5488685"/>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23"/>
              <p:cNvSpPr/>
              <p:nvPr/>
            </p:nvSpPr>
            <p:spPr>
              <a:xfrm>
                <a:off x="4384748"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23"/>
              <p:cNvSpPr/>
              <p:nvPr/>
            </p:nvSpPr>
            <p:spPr>
              <a:xfrm>
                <a:off x="4312139"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23"/>
              <p:cNvSpPr/>
              <p:nvPr/>
            </p:nvSpPr>
            <p:spPr>
              <a:xfrm>
                <a:off x="4352910"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23"/>
              <p:cNvSpPr/>
              <p:nvPr/>
            </p:nvSpPr>
            <p:spPr>
              <a:xfrm>
                <a:off x="4261008"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2" name="Google Shape;1792;p23"/>
              <p:cNvSpPr/>
              <p:nvPr/>
            </p:nvSpPr>
            <p:spPr>
              <a:xfrm>
                <a:off x="4261769"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23"/>
              <p:cNvSpPr/>
              <p:nvPr/>
            </p:nvSpPr>
            <p:spPr>
              <a:xfrm>
                <a:off x="4261389" y="5412009"/>
                <a:ext cx="221197" cy="139065"/>
              </a:xfrm>
              <a:custGeom>
                <a:rect b="b" l="l" r="r" t="t"/>
                <a:pathLst>
                  <a:path extrusionOk="0" h="139065" w="221197">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4" name="Google Shape;1794;p23"/>
            <p:cNvGrpSpPr/>
            <p:nvPr/>
          </p:nvGrpSpPr>
          <p:grpSpPr>
            <a:xfrm>
              <a:off x="2290688" y="4374965"/>
              <a:ext cx="664599" cy="467010"/>
              <a:chOff x="4071788" y="5191315"/>
              <a:chExt cx="664599" cy="467010"/>
            </a:xfrm>
          </p:grpSpPr>
          <p:sp>
            <p:nvSpPr>
              <p:cNvPr id="1795" name="Google Shape;1795;p23"/>
              <p:cNvSpPr/>
              <p:nvPr/>
            </p:nvSpPr>
            <p:spPr>
              <a:xfrm>
                <a:off x="4071788" y="527370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23"/>
              <p:cNvSpPr/>
              <p:nvPr/>
            </p:nvSpPr>
            <p:spPr>
              <a:xfrm>
                <a:off x="4071883" y="538133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23"/>
              <p:cNvSpPr/>
              <p:nvPr/>
            </p:nvSpPr>
            <p:spPr>
              <a:xfrm>
                <a:off x="4686303" y="5383625"/>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23"/>
              <p:cNvSpPr/>
              <p:nvPr/>
            </p:nvSpPr>
            <p:spPr>
              <a:xfrm>
                <a:off x="4071788" y="5191315"/>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23"/>
              <p:cNvSpPr/>
              <p:nvPr/>
            </p:nvSpPr>
            <p:spPr>
              <a:xfrm>
                <a:off x="4166288" y="5243631"/>
                <a:ext cx="475673" cy="275343"/>
              </a:xfrm>
              <a:custGeom>
                <a:rect b="b" l="l" r="r" t="t"/>
                <a:pathLst>
                  <a:path extrusionOk="0" h="275343" w="475673">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23"/>
              <p:cNvSpPr/>
              <p:nvPr/>
            </p:nvSpPr>
            <p:spPr>
              <a:xfrm>
                <a:off x="4166731" y="5260109"/>
                <a:ext cx="474809" cy="258865"/>
              </a:xfrm>
              <a:custGeom>
                <a:rect b="b" l="l" r="r" t="t"/>
                <a:pathLst>
                  <a:path extrusionOk="0" h="258865" w="474809">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23"/>
              <p:cNvSpPr/>
              <p:nvPr/>
            </p:nvSpPr>
            <p:spPr>
              <a:xfrm>
                <a:off x="4287999" y="5322379"/>
                <a:ext cx="221706" cy="139065"/>
              </a:xfrm>
              <a:custGeom>
                <a:rect b="b" l="l" r="r" t="t"/>
                <a:pathLst>
                  <a:path extrusionOk="0" h="139065" w="221706">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23"/>
              <p:cNvSpPr/>
              <p:nvPr/>
            </p:nvSpPr>
            <p:spPr>
              <a:xfrm>
                <a:off x="4380566" y="5425821"/>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23"/>
              <p:cNvSpPr/>
              <p:nvPr/>
            </p:nvSpPr>
            <p:spPr>
              <a:xfrm>
                <a:off x="4475699" y="5433726"/>
                <a:ext cx="31552" cy="14763"/>
              </a:xfrm>
              <a:custGeom>
                <a:rect b="b" l="l" r="r" t="t"/>
                <a:pathLst>
                  <a:path extrusionOk="0" h="14763" w="31552">
                    <a:moveTo>
                      <a:pt x="31553" y="12859"/>
                    </a:moveTo>
                    <a:lnTo>
                      <a:pt x="31553" y="0"/>
                    </a:lnTo>
                    <a:lnTo>
                      <a:pt x="0" y="2381"/>
                    </a:lnTo>
                    <a:lnTo>
                      <a:pt x="18152" y="14764"/>
                    </a:lnTo>
                    <a:lnTo>
                      <a:pt x="31553"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23"/>
              <p:cNvSpPr/>
              <p:nvPr/>
            </p:nvSpPr>
            <p:spPr>
              <a:xfrm>
                <a:off x="4486248" y="538619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23"/>
              <p:cNvSpPr/>
              <p:nvPr/>
            </p:nvSpPr>
            <p:spPr>
              <a:xfrm>
                <a:off x="4411929" y="5390959"/>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23"/>
              <p:cNvSpPr/>
              <p:nvPr/>
            </p:nvSpPr>
            <p:spPr>
              <a:xfrm>
                <a:off x="4339320" y="5349621"/>
                <a:ext cx="44382" cy="29146"/>
              </a:xfrm>
              <a:custGeom>
                <a:rect b="b" l="l" r="r" t="t"/>
                <a:pathLst>
                  <a:path extrusionOk="0" h="29146" w="44382">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23"/>
              <p:cNvSpPr/>
              <p:nvPr/>
            </p:nvSpPr>
            <p:spPr>
              <a:xfrm>
                <a:off x="4380091" y="5326094"/>
                <a:ext cx="20528" cy="18383"/>
              </a:xfrm>
              <a:custGeom>
                <a:rect b="b" l="l" r="r" t="t"/>
                <a:pathLst>
                  <a:path extrusionOk="0" h="18383" w="20528">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23"/>
              <p:cNvSpPr/>
              <p:nvPr/>
            </p:nvSpPr>
            <p:spPr>
              <a:xfrm>
                <a:off x="4288189" y="5322284"/>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23"/>
              <p:cNvSpPr/>
              <p:nvPr/>
            </p:nvSpPr>
            <p:spPr>
              <a:xfrm>
                <a:off x="4288855" y="5365623"/>
                <a:ext cx="22428" cy="22764"/>
              </a:xfrm>
              <a:custGeom>
                <a:rect b="b" l="l" r="r" t="t"/>
                <a:pathLst>
                  <a:path extrusionOk="0" h="22764" w="22428">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23"/>
              <p:cNvSpPr/>
              <p:nvPr/>
            </p:nvSpPr>
            <p:spPr>
              <a:xfrm>
                <a:off x="4289330" y="5309520"/>
                <a:ext cx="220369" cy="139160"/>
              </a:xfrm>
              <a:custGeom>
                <a:rect b="b" l="l" r="r" t="t"/>
                <a:pathLst>
                  <a:path extrusionOk="0" h="139160" w="220369">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1" name="Google Shape;1811;p23"/>
            <p:cNvGrpSpPr/>
            <p:nvPr/>
          </p:nvGrpSpPr>
          <p:grpSpPr>
            <a:xfrm>
              <a:off x="3915836" y="4477454"/>
              <a:ext cx="746806" cy="516445"/>
              <a:chOff x="5696936" y="5293804"/>
              <a:chExt cx="746806" cy="516445"/>
            </a:xfrm>
          </p:grpSpPr>
          <p:sp>
            <p:nvSpPr>
              <p:cNvPr id="1812" name="Google Shape;1812;p23"/>
              <p:cNvSpPr/>
              <p:nvPr/>
            </p:nvSpPr>
            <p:spPr>
              <a:xfrm>
                <a:off x="5696936"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23"/>
              <p:cNvSpPr/>
              <p:nvPr/>
            </p:nvSpPr>
            <p:spPr>
              <a:xfrm>
                <a:off x="5779143"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23"/>
              <p:cNvSpPr/>
              <p:nvPr/>
            </p:nvSpPr>
            <p:spPr>
              <a:xfrm>
                <a:off x="5779238"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23"/>
              <p:cNvSpPr/>
              <p:nvPr/>
            </p:nvSpPr>
            <p:spPr>
              <a:xfrm>
                <a:off x="6393753"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23"/>
              <p:cNvSpPr/>
              <p:nvPr/>
            </p:nvSpPr>
            <p:spPr>
              <a:xfrm>
                <a:off x="5779143"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23"/>
              <p:cNvSpPr/>
              <p:nvPr/>
            </p:nvSpPr>
            <p:spPr>
              <a:xfrm>
                <a:off x="5873643" y="5346215"/>
                <a:ext cx="475693" cy="275248"/>
              </a:xfrm>
              <a:custGeom>
                <a:rect b="b" l="l" r="r" t="t"/>
                <a:pathLst>
                  <a:path extrusionOk="0" h="275248" w="475693">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23"/>
              <p:cNvSpPr/>
              <p:nvPr/>
            </p:nvSpPr>
            <p:spPr>
              <a:xfrm>
                <a:off x="5874086"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23"/>
              <p:cNvSpPr/>
              <p:nvPr/>
            </p:nvSpPr>
            <p:spPr>
              <a:xfrm>
                <a:off x="5996115" y="5424963"/>
                <a:ext cx="220987" cy="138970"/>
              </a:xfrm>
              <a:custGeom>
                <a:rect b="b" l="l" r="r" t="t"/>
                <a:pathLst>
                  <a:path extrusionOk="0" h="138970" w="220987">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23"/>
              <p:cNvSpPr/>
              <p:nvPr/>
            </p:nvSpPr>
            <p:spPr>
              <a:xfrm>
                <a:off x="6087446"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23"/>
              <p:cNvSpPr/>
              <p:nvPr/>
            </p:nvSpPr>
            <p:spPr>
              <a:xfrm>
                <a:off x="6183054" y="5536215"/>
                <a:ext cx="31552" cy="14858"/>
              </a:xfrm>
              <a:custGeom>
                <a:rect b="b" l="l" r="r" t="t"/>
                <a:pathLst>
                  <a:path extrusionOk="0" h="14858" w="31552">
                    <a:moveTo>
                      <a:pt x="31552" y="12954"/>
                    </a:moveTo>
                    <a:lnTo>
                      <a:pt x="31552" y="0"/>
                    </a:lnTo>
                    <a:lnTo>
                      <a:pt x="0" y="2476"/>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23"/>
              <p:cNvSpPr/>
              <p:nvPr/>
            </p:nvSpPr>
            <p:spPr>
              <a:xfrm>
                <a:off x="6193698" y="5488685"/>
                <a:ext cx="23569" cy="13049"/>
              </a:xfrm>
              <a:custGeom>
                <a:rect b="b" l="l" r="r" t="t"/>
                <a:pathLst>
                  <a:path extrusionOk="0" h="13049" w="23569">
                    <a:moveTo>
                      <a:pt x="23569" y="13049"/>
                    </a:moveTo>
                    <a:lnTo>
                      <a:pt x="23569" y="0"/>
                    </a:lnTo>
                    <a:lnTo>
                      <a:pt x="0" y="8573"/>
                    </a:lnTo>
                    <a:lnTo>
                      <a:pt x="23569"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23"/>
              <p:cNvSpPr/>
              <p:nvPr/>
            </p:nvSpPr>
            <p:spPr>
              <a:xfrm>
                <a:off x="6119759"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23"/>
              <p:cNvSpPr/>
              <p:nvPr/>
            </p:nvSpPr>
            <p:spPr>
              <a:xfrm>
                <a:off x="6046675"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5" name="Google Shape;1825;p23"/>
              <p:cNvSpPr/>
              <p:nvPr/>
            </p:nvSpPr>
            <p:spPr>
              <a:xfrm>
                <a:off x="6087446"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6" name="Google Shape;1826;p23"/>
              <p:cNvSpPr/>
              <p:nvPr/>
            </p:nvSpPr>
            <p:spPr>
              <a:xfrm>
                <a:off x="5995544"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23"/>
              <p:cNvSpPr/>
              <p:nvPr/>
            </p:nvSpPr>
            <p:spPr>
              <a:xfrm>
                <a:off x="5996210"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23"/>
              <p:cNvSpPr/>
              <p:nvPr/>
            </p:nvSpPr>
            <p:spPr>
              <a:xfrm>
                <a:off x="5996115" y="5412009"/>
                <a:ext cx="220987" cy="139065"/>
              </a:xfrm>
              <a:custGeom>
                <a:rect b="b" l="l" r="r" t="t"/>
                <a:pathLst>
                  <a:path extrusionOk="0" h="139065" w="220987">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29" name="Google Shape;1829;p23"/>
            <p:cNvSpPr/>
            <p:nvPr/>
          </p:nvSpPr>
          <p:spPr>
            <a:xfrm>
              <a:off x="5615017" y="4460119"/>
              <a:ext cx="828920" cy="479679"/>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23"/>
            <p:cNvSpPr/>
            <p:nvPr/>
          </p:nvSpPr>
          <p:spPr>
            <a:xfrm>
              <a:off x="5846435" y="2182763"/>
              <a:ext cx="465451" cy="682637"/>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1" name="Google Shape;1831;p23"/>
            <p:cNvSpPr/>
            <p:nvPr/>
          </p:nvSpPr>
          <p:spPr>
            <a:xfrm>
              <a:off x="5832052" y="2673876"/>
              <a:ext cx="86758" cy="504907"/>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23"/>
            <p:cNvSpPr/>
            <p:nvPr/>
          </p:nvSpPr>
          <p:spPr>
            <a:xfrm>
              <a:off x="5882176" y="2176405"/>
              <a:ext cx="221715" cy="275766"/>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23"/>
            <p:cNvSpPr/>
            <p:nvPr/>
          </p:nvSpPr>
          <p:spPr>
            <a:xfrm>
              <a:off x="5925036" y="2475870"/>
              <a:ext cx="274953" cy="308347"/>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23"/>
            <p:cNvSpPr/>
            <p:nvPr/>
          </p:nvSpPr>
          <p:spPr>
            <a:xfrm>
              <a:off x="5845497" y="2576533"/>
              <a:ext cx="400459" cy="461811"/>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23"/>
            <p:cNvSpPr/>
            <p:nvPr/>
          </p:nvSpPr>
          <p:spPr>
            <a:xfrm>
              <a:off x="5916607" y="2198526"/>
              <a:ext cx="294816" cy="364308"/>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23"/>
            <p:cNvSpPr/>
            <p:nvPr/>
          </p:nvSpPr>
          <p:spPr>
            <a:xfrm>
              <a:off x="5928072" y="2197020"/>
              <a:ext cx="296585" cy="278850"/>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23"/>
            <p:cNvSpPr/>
            <p:nvPr/>
          </p:nvSpPr>
          <p:spPr>
            <a:xfrm>
              <a:off x="5977205" y="4610895"/>
              <a:ext cx="232912" cy="178155"/>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23"/>
            <p:cNvSpPr/>
            <p:nvPr/>
          </p:nvSpPr>
          <p:spPr>
            <a:xfrm>
              <a:off x="5978157" y="4667764"/>
              <a:ext cx="231905" cy="121227"/>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23"/>
            <p:cNvSpPr/>
            <p:nvPr/>
          </p:nvSpPr>
          <p:spPr>
            <a:xfrm>
              <a:off x="5800764" y="4571652"/>
              <a:ext cx="213680" cy="165568"/>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23"/>
            <p:cNvSpPr/>
            <p:nvPr/>
          </p:nvSpPr>
          <p:spPr>
            <a:xfrm>
              <a:off x="5801482" y="4626139"/>
              <a:ext cx="212755" cy="111143"/>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23"/>
            <p:cNvSpPr/>
            <p:nvPr/>
          </p:nvSpPr>
          <p:spPr>
            <a:xfrm>
              <a:off x="5835285" y="3032607"/>
              <a:ext cx="455829" cy="159522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23"/>
            <p:cNvSpPr/>
            <p:nvPr/>
          </p:nvSpPr>
          <p:spPr>
            <a:xfrm>
              <a:off x="5815995" y="3000698"/>
              <a:ext cx="485198" cy="1060979"/>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3" name="Google Shape;1843;p23"/>
            <p:cNvSpPr/>
            <p:nvPr/>
          </p:nvSpPr>
          <p:spPr>
            <a:xfrm>
              <a:off x="5561118" y="2683306"/>
              <a:ext cx="698939" cy="60971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23"/>
            <p:cNvSpPr/>
            <p:nvPr/>
          </p:nvSpPr>
          <p:spPr>
            <a:xfrm>
              <a:off x="6103702" y="2644294"/>
              <a:ext cx="168312" cy="197615"/>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23"/>
            <p:cNvSpPr/>
            <p:nvPr/>
          </p:nvSpPr>
          <p:spPr>
            <a:xfrm>
              <a:off x="5833319" y="2576558"/>
              <a:ext cx="135999" cy="14296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23"/>
            <p:cNvSpPr/>
            <p:nvPr/>
          </p:nvSpPr>
          <p:spPr>
            <a:xfrm>
              <a:off x="2925535" y="2722330"/>
              <a:ext cx="1200895" cy="746478"/>
            </a:xfrm>
            <a:custGeom>
              <a:rect b="b" l="l" r="r" t="t"/>
              <a:pathLst>
                <a:path extrusionOk="0" h="746478" w="1200895">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23"/>
            <p:cNvSpPr/>
            <p:nvPr/>
          </p:nvSpPr>
          <p:spPr>
            <a:xfrm>
              <a:off x="2868613" y="1365288"/>
              <a:ext cx="1401428" cy="1812876"/>
            </a:xfrm>
            <a:custGeom>
              <a:rect b="b" l="l" r="r" t="t"/>
              <a:pathLst>
                <a:path extrusionOk="0" h="1812876" w="1401428">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23"/>
            <p:cNvSpPr/>
            <p:nvPr/>
          </p:nvSpPr>
          <p:spPr>
            <a:xfrm>
              <a:off x="2977907" y="1395545"/>
              <a:ext cx="128396" cy="88201"/>
            </a:xfrm>
            <a:custGeom>
              <a:rect b="b" l="l" r="r" t="t"/>
              <a:pathLst>
                <a:path extrusionOk="0" h="88201" w="128396">
                  <a:moveTo>
                    <a:pt x="0" y="70295"/>
                  </a:moveTo>
                  <a:lnTo>
                    <a:pt x="128396" y="0"/>
                  </a:lnTo>
                  <a:lnTo>
                    <a:pt x="109198" y="88201"/>
                  </a:lnTo>
                  <a:lnTo>
                    <a:pt x="0" y="70295"/>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23"/>
            <p:cNvSpPr/>
            <p:nvPr/>
          </p:nvSpPr>
          <p:spPr>
            <a:xfrm>
              <a:off x="3945392" y="3100901"/>
              <a:ext cx="140370" cy="95440"/>
            </a:xfrm>
            <a:custGeom>
              <a:rect b="b" l="l" r="r" t="t"/>
              <a:pathLst>
                <a:path extrusionOk="0" h="95440" w="140370">
                  <a:moveTo>
                    <a:pt x="0" y="95440"/>
                  </a:moveTo>
                  <a:cubicBezTo>
                    <a:pt x="3136" y="94012"/>
                    <a:pt x="140371" y="17050"/>
                    <a:pt x="140371" y="17050"/>
                  </a:cubicBezTo>
                  <a:lnTo>
                    <a:pt x="34309"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23"/>
            <p:cNvSpPr/>
            <p:nvPr/>
          </p:nvSpPr>
          <p:spPr>
            <a:xfrm rot="-1801764">
              <a:off x="2958862" y="1416978"/>
              <a:ext cx="1040879" cy="1807000"/>
            </a:xfrm>
            <a:custGeom>
              <a:rect b="b" l="l" r="r" t="t"/>
              <a:pathLst>
                <a:path extrusionOk="0" h="1808606" w="1041804">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23"/>
            <p:cNvSpPr/>
            <p:nvPr/>
          </p:nvSpPr>
          <p:spPr>
            <a:xfrm>
              <a:off x="2779183" y="1414991"/>
              <a:ext cx="1401428" cy="1812826"/>
            </a:xfrm>
            <a:custGeom>
              <a:rect b="b" l="l" r="r" t="t"/>
              <a:pathLst>
                <a:path extrusionOk="0" h="1812826" w="1401428">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23"/>
            <p:cNvSpPr/>
            <p:nvPr/>
          </p:nvSpPr>
          <p:spPr>
            <a:xfrm>
              <a:off x="3046144" y="1759790"/>
              <a:ext cx="868170" cy="1123263"/>
            </a:xfrm>
            <a:custGeom>
              <a:rect b="b" l="l" r="r" t="t"/>
              <a:pathLst>
                <a:path extrusionOk="0" h="1123263" w="86817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23"/>
            <p:cNvSpPr/>
            <p:nvPr/>
          </p:nvSpPr>
          <p:spPr>
            <a:xfrm>
              <a:off x="3308258" y="2099261"/>
              <a:ext cx="343371" cy="444102"/>
            </a:xfrm>
            <a:custGeom>
              <a:rect b="b" l="l" r="r" t="t"/>
              <a:pathLst>
                <a:path extrusionOk="0" h="444102" w="343371">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4" name="Google Shape;1854;p23"/>
            <p:cNvSpPr/>
            <p:nvPr/>
          </p:nvSpPr>
          <p:spPr>
            <a:xfrm>
              <a:off x="2221786" y="2914306"/>
              <a:ext cx="208703" cy="88772"/>
            </a:xfrm>
            <a:custGeom>
              <a:rect b="b" l="l" r="r" t="t"/>
              <a:pathLst>
                <a:path extrusionOk="0" h="88772" w="208703">
                  <a:moveTo>
                    <a:pt x="64246" y="87916"/>
                  </a:moveTo>
                  <a:lnTo>
                    <a:pt x="0" y="88773"/>
                  </a:lnTo>
                  <a:lnTo>
                    <a:pt x="208703" y="0"/>
                  </a:lnTo>
                  <a:lnTo>
                    <a:pt x="87720" y="75342"/>
                  </a:lnTo>
                  <a:lnTo>
                    <a:pt x="6424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23"/>
            <p:cNvSpPr/>
            <p:nvPr/>
          </p:nvSpPr>
          <p:spPr>
            <a:xfrm rot="-1801764">
              <a:off x="2288993" y="2988576"/>
              <a:ext cx="26776" cy="46440"/>
            </a:xfrm>
            <a:custGeom>
              <a:rect b="b" l="l" r="r" t="t"/>
              <a:pathLst>
                <a:path extrusionOk="0" h="46481" w="2680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23"/>
            <p:cNvSpPr/>
            <p:nvPr/>
          </p:nvSpPr>
          <p:spPr>
            <a:xfrm rot="-1801764">
              <a:off x="3469496" y="2304051"/>
              <a:ext cx="26776" cy="46440"/>
            </a:xfrm>
            <a:custGeom>
              <a:rect b="b" l="l" r="r" t="t"/>
              <a:pathLst>
                <a:path extrusionOk="0" h="46481" w="2680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23"/>
            <p:cNvSpPr/>
            <p:nvPr/>
          </p:nvSpPr>
          <p:spPr>
            <a:xfrm>
              <a:off x="2314638" y="2924117"/>
              <a:ext cx="167836" cy="171354"/>
            </a:xfrm>
            <a:custGeom>
              <a:rect b="b" l="l" r="r" t="t"/>
              <a:pathLst>
                <a:path extrusionOk="0" h="171354" w="167836">
                  <a:moveTo>
                    <a:pt x="15301" y="171355"/>
                  </a:moveTo>
                  <a:lnTo>
                    <a:pt x="0" y="107251"/>
                  </a:lnTo>
                  <a:lnTo>
                    <a:pt x="167837" y="0"/>
                  </a:lnTo>
                  <a:lnTo>
                    <a:pt x="160519" y="15145"/>
                  </a:lnTo>
                  <a:lnTo>
                    <a:pt x="15301" y="171355"/>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23"/>
            <p:cNvSpPr/>
            <p:nvPr/>
          </p:nvSpPr>
          <p:spPr>
            <a:xfrm>
              <a:off x="2290498" y="2306802"/>
              <a:ext cx="1203749" cy="724947"/>
            </a:xfrm>
            <a:custGeom>
              <a:rect b="b" l="l" r="r" t="t"/>
              <a:pathLst>
                <a:path extrusionOk="0" h="724947" w="1203749">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9" name="Google Shape;1859;p23"/>
          <p:cNvSpPr txBox="1"/>
          <p:nvPr>
            <p:ph type="ctrTitle"/>
          </p:nvPr>
        </p:nvSpPr>
        <p:spPr>
          <a:xfrm>
            <a:off x="1085850" y="1992600"/>
            <a:ext cx="4907100" cy="116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6000">
                <a:latin typeface="Raleway"/>
                <a:ea typeface="Raleway"/>
                <a:cs typeface="Raleway"/>
                <a:sym typeface="Raleway"/>
              </a:rPr>
              <a:t>Methodology</a:t>
            </a:r>
            <a:endParaRPr b="1" sz="7200">
              <a:latin typeface="Raleway"/>
              <a:ea typeface="Raleway"/>
              <a:cs typeface="Raleway"/>
              <a:sym typeface="Raleway"/>
            </a:endParaRPr>
          </a:p>
        </p:txBody>
      </p:sp>
      <p:sp>
        <p:nvSpPr>
          <p:cNvPr id="1860" name="Google Shape;1860;p23"/>
          <p:cNvSpPr txBox="1"/>
          <p:nvPr/>
        </p:nvSpPr>
        <p:spPr>
          <a:xfrm>
            <a:off x="1085850" y="3038425"/>
            <a:ext cx="3556200" cy="561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chemeClr val="dk1"/>
                </a:solidFill>
                <a:latin typeface="Raleway"/>
                <a:ea typeface="Raleway"/>
                <a:cs typeface="Raleway"/>
                <a:sym typeface="Raleway"/>
              </a:rPr>
              <a:t>BI Tools project</a:t>
            </a:r>
            <a:endParaRPr sz="3000">
              <a:solidFill>
                <a:schemeClr val="dk1"/>
              </a:solidFill>
              <a:latin typeface="Barlow Light"/>
              <a:ea typeface="Barlow Light"/>
              <a:cs typeface="Barlow Light"/>
              <a:sym typeface="Barlow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4" name="Shape 1864"/>
        <p:cNvGrpSpPr/>
        <p:nvPr/>
      </p:nvGrpSpPr>
      <p:grpSpPr>
        <a:xfrm>
          <a:off x="0" y="0"/>
          <a:ext cx="0" cy="0"/>
          <a:chOff x="0" y="0"/>
          <a:chExt cx="0" cy="0"/>
        </a:xfrm>
      </p:grpSpPr>
      <p:sp>
        <p:nvSpPr>
          <p:cNvPr id="1865" name="Google Shape;1865;p24"/>
          <p:cNvSpPr txBox="1"/>
          <p:nvPr>
            <p:ph type="title"/>
          </p:nvPr>
        </p:nvSpPr>
        <p:spPr>
          <a:xfrm>
            <a:off x="457200" y="605600"/>
            <a:ext cx="7623600" cy="65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Our environment</a:t>
            </a:r>
            <a:endParaRPr/>
          </a:p>
        </p:txBody>
      </p:sp>
      <p:sp>
        <p:nvSpPr>
          <p:cNvPr id="1866" name="Google Shape;1866;p2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67" name="Google Shape;1867;p24"/>
          <p:cNvPicPr preferRelativeResize="0"/>
          <p:nvPr/>
        </p:nvPicPr>
        <p:blipFill>
          <a:blip r:embed="rId3">
            <a:alphaModFix/>
          </a:blip>
          <a:stretch>
            <a:fillRect/>
          </a:stretch>
        </p:blipFill>
        <p:spPr>
          <a:xfrm>
            <a:off x="4618075" y="3088350"/>
            <a:ext cx="2984199" cy="1666599"/>
          </a:xfrm>
          <a:prstGeom prst="rect">
            <a:avLst/>
          </a:prstGeom>
          <a:noFill/>
          <a:ln>
            <a:noFill/>
          </a:ln>
        </p:spPr>
      </p:pic>
      <p:pic>
        <p:nvPicPr>
          <p:cNvPr id="1868" name="Google Shape;1868;p24"/>
          <p:cNvPicPr preferRelativeResize="0"/>
          <p:nvPr/>
        </p:nvPicPr>
        <p:blipFill>
          <a:blip r:embed="rId4">
            <a:alphaModFix/>
          </a:blip>
          <a:stretch>
            <a:fillRect/>
          </a:stretch>
        </p:blipFill>
        <p:spPr>
          <a:xfrm>
            <a:off x="1269725" y="1262600"/>
            <a:ext cx="1959263" cy="1749600"/>
          </a:xfrm>
          <a:prstGeom prst="rect">
            <a:avLst/>
          </a:prstGeom>
          <a:noFill/>
          <a:ln>
            <a:noFill/>
          </a:ln>
        </p:spPr>
      </p:pic>
      <p:sp>
        <p:nvSpPr>
          <p:cNvPr id="1869" name="Google Shape;1869;p24"/>
          <p:cNvSpPr txBox="1"/>
          <p:nvPr>
            <p:ph idx="4294967295" type="subTitle"/>
          </p:nvPr>
        </p:nvSpPr>
        <p:spPr>
          <a:xfrm>
            <a:off x="534300" y="3088400"/>
            <a:ext cx="3405000" cy="16665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2400"/>
              <a:t>Connect Data</a:t>
            </a:r>
            <a:endParaRPr sz="2400"/>
          </a:p>
          <a:p>
            <a:pPr indent="-381000" lvl="0" marL="457200" rtl="0" algn="l">
              <a:spcBef>
                <a:spcPts val="0"/>
              </a:spcBef>
              <a:spcAft>
                <a:spcPts val="0"/>
              </a:spcAft>
              <a:buSzPts val="2400"/>
              <a:buChar char="▸"/>
            </a:pPr>
            <a:r>
              <a:rPr lang="en" sz="2400"/>
              <a:t>Data Preparation</a:t>
            </a:r>
            <a:endParaRPr sz="2400"/>
          </a:p>
          <a:p>
            <a:pPr indent="-381000" lvl="0" marL="457200" rtl="0" algn="l">
              <a:spcBef>
                <a:spcPts val="0"/>
              </a:spcBef>
              <a:spcAft>
                <a:spcPts val="0"/>
              </a:spcAft>
              <a:buSzPts val="2400"/>
              <a:buChar char="▸"/>
            </a:pPr>
            <a:r>
              <a:rPr lang="en" sz="2400"/>
              <a:t>Data Visualization</a:t>
            </a:r>
            <a:endParaRPr sz="2400"/>
          </a:p>
          <a:p>
            <a:pPr indent="-381000" lvl="0" marL="457200" rtl="0" algn="l">
              <a:spcBef>
                <a:spcPts val="0"/>
              </a:spcBef>
              <a:spcAft>
                <a:spcPts val="0"/>
              </a:spcAft>
              <a:buSzPts val="2400"/>
              <a:buChar char="▸"/>
            </a:pPr>
            <a:r>
              <a:rPr lang="en" sz="2400"/>
              <a:t>Machine Learning</a:t>
            </a:r>
            <a:endParaRPr sz="2400"/>
          </a:p>
        </p:txBody>
      </p:sp>
      <p:sp>
        <p:nvSpPr>
          <p:cNvPr id="1870" name="Google Shape;1870;p24"/>
          <p:cNvSpPr txBox="1"/>
          <p:nvPr>
            <p:ph idx="4294967295" type="subTitle"/>
          </p:nvPr>
        </p:nvSpPr>
        <p:spPr>
          <a:xfrm>
            <a:off x="3415725" y="1589025"/>
            <a:ext cx="4731600" cy="11682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2400"/>
              <a:t>Installation of a </a:t>
            </a:r>
            <a:r>
              <a:rPr lang="en" sz="2400" u="sng"/>
              <a:t>docker version </a:t>
            </a:r>
            <a:r>
              <a:rPr lang="en" sz="2400"/>
              <a:t>of </a:t>
            </a:r>
            <a:r>
              <a:rPr lang="en" sz="2400" u="sng"/>
              <a:t>dataiku</a:t>
            </a:r>
            <a:r>
              <a:rPr lang="en" sz="2400"/>
              <a:t> in a production server </a:t>
            </a:r>
            <a:endParaRPr sz="2400"/>
          </a:p>
        </p:txBody>
      </p:sp>
      <p:pic>
        <p:nvPicPr>
          <p:cNvPr id="1871" name="Google Shape;1871;p24"/>
          <p:cNvPicPr preferRelativeResize="0"/>
          <p:nvPr/>
        </p:nvPicPr>
        <p:blipFill>
          <a:blip r:embed="rId5">
            <a:alphaModFix/>
          </a:blip>
          <a:stretch>
            <a:fillRect/>
          </a:stretch>
        </p:blipFill>
        <p:spPr>
          <a:xfrm>
            <a:off x="201395" y="1415000"/>
            <a:ext cx="1009823" cy="1241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Google Shape;1876;p25"/>
          <p:cNvSpPr txBox="1"/>
          <p:nvPr>
            <p:ph type="title"/>
          </p:nvPr>
        </p:nvSpPr>
        <p:spPr>
          <a:xfrm>
            <a:off x="457200" y="605600"/>
            <a:ext cx="7623600" cy="65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Dataiku WorkFlow</a:t>
            </a:r>
            <a:endParaRPr/>
          </a:p>
        </p:txBody>
      </p:sp>
      <p:sp>
        <p:nvSpPr>
          <p:cNvPr id="1877" name="Google Shape;1877;p2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78" name="Google Shape;1878;p25"/>
          <p:cNvPicPr preferRelativeResize="0"/>
          <p:nvPr/>
        </p:nvPicPr>
        <p:blipFill>
          <a:blip r:embed="rId3">
            <a:alphaModFix/>
          </a:blip>
          <a:stretch>
            <a:fillRect/>
          </a:stretch>
        </p:blipFill>
        <p:spPr>
          <a:xfrm>
            <a:off x="152400" y="1156625"/>
            <a:ext cx="8606176" cy="3834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2" name="Shape 1882"/>
        <p:cNvGrpSpPr/>
        <p:nvPr/>
      </p:nvGrpSpPr>
      <p:grpSpPr>
        <a:xfrm>
          <a:off x="0" y="0"/>
          <a:ext cx="0" cy="0"/>
          <a:chOff x="0" y="0"/>
          <a:chExt cx="0" cy="0"/>
        </a:xfrm>
      </p:grpSpPr>
      <p:sp>
        <p:nvSpPr>
          <p:cNvPr id="1883" name="Google Shape;1883;p26"/>
          <p:cNvSpPr txBox="1"/>
          <p:nvPr>
            <p:ph type="title"/>
          </p:nvPr>
        </p:nvSpPr>
        <p:spPr>
          <a:xfrm>
            <a:off x="457200" y="605600"/>
            <a:ext cx="5842500" cy="67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Processing the data</a:t>
            </a:r>
            <a:endParaRPr/>
          </a:p>
        </p:txBody>
      </p:sp>
      <p:sp>
        <p:nvSpPr>
          <p:cNvPr id="1884" name="Google Shape;1884;p2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85" name="Google Shape;1885;p26"/>
          <p:cNvPicPr preferRelativeResize="0"/>
          <p:nvPr/>
        </p:nvPicPr>
        <p:blipFill>
          <a:blip r:embed="rId3">
            <a:alphaModFix/>
          </a:blip>
          <a:stretch>
            <a:fillRect/>
          </a:stretch>
        </p:blipFill>
        <p:spPr>
          <a:xfrm>
            <a:off x="7016799" y="2113487"/>
            <a:ext cx="1797601" cy="1797601"/>
          </a:xfrm>
          <a:prstGeom prst="rect">
            <a:avLst/>
          </a:prstGeom>
          <a:noFill/>
          <a:ln>
            <a:noFill/>
          </a:ln>
        </p:spPr>
      </p:pic>
      <p:pic>
        <p:nvPicPr>
          <p:cNvPr id="1886" name="Google Shape;1886;p26"/>
          <p:cNvPicPr preferRelativeResize="0"/>
          <p:nvPr/>
        </p:nvPicPr>
        <p:blipFill>
          <a:blip r:embed="rId4">
            <a:alphaModFix/>
          </a:blip>
          <a:stretch>
            <a:fillRect/>
          </a:stretch>
        </p:blipFill>
        <p:spPr>
          <a:xfrm>
            <a:off x="329575" y="2264125"/>
            <a:ext cx="1290849" cy="1496327"/>
          </a:xfrm>
          <a:prstGeom prst="rect">
            <a:avLst/>
          </a:prstGeom>
          <a:noFill/>
          <a:ln>
            <a:noFill/>
          </a:ln>
        </p:spPr>
      </p:pic>
      <p:sp>
        <p:nvSpPr>
          <p:cNvPr id="1887" name="Google Shape;1887;p26"/>
          <p:cNvSpPr txBox="1"/>
          <p:nvPr>
            <p:ph idx="4294967295" type="subTitle"/>
          </p:nvPr>
        </p:nvSpPr>
        <p:spPr>
          <a:xfrm>
            <a:off x="2576200" y="2113500"/>
            <a:ext cx="4005000" cy="1797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2400"/>
              <a:t>Prepare, clean the data </a:t>
            </a:r>
            <a:endParaRPr sz="2400"/>
          </a:p>
          <a:p>
            <a:pPr indent="-381000" lvl="0" marL="457200" rtl="0" algn="l">
              <a:spcBef>
                <a:spcPts val="0"/>
              </a:spcBef>
              <a:spcAft>
                <a:spcPts val="0"/>
              </a:spcAft>
              <a:buSzPts val="2400"/>
              <a:buChar char="▸"/>
            </a:pPr>
            <a:r>
              <a:rPr lang="en" sz="2400"/>
              <a:t>Enrich the data</a:t>
            </a:r>
            <a:endParaRPr sz="2400"/>
          </a:p>
          <a:p>
            <a:pPr indent="-381000" lvl="0" marL="457200" rtl="0" algn="l">
              <a:spcBef>
                <a:spcPts val="0"/>
              </a:spcBef>
              <a:spcAft>
                <a:spcPts val="0"/>
              </a:spcAft>
              <a:buSzPts val="2400"/>
              <a:buChar char="▸"/>
            </a:pPr>
            <a:r>
              <a:rPr lang="en" sz="2400"/>
              <a:t>Merge datasets together</a:t>
            </a:r>
            <a:endParaRPr sz="2400"/>
          </a:p>
          <a:p>
            <a:pPr indent="-381000" lvl="0" marL="457200" marR="0" rtl="0" algn="l">
              <a:lnSpc>
                <a:spcPct val="110000"/>
              </a:lnSpc>
              <a:spcBef>
                <a:spcPts val="0"/>
              </a:spcBef>
              <a:spcAft>
                <a:spcPts val="0"/>
              </a:spcAft>
              <a:buSzPts val="2400"/>
              <a:buChar char="▸"/>
            </a:pPr>
            <a:r>
              <a:rPr lang="en" sz="2400"/>
              <a:t>Use additional libraries</a:t>
            </a:r>
            <a:endParaRPr sz="2400"/>
          </a:p>
          <a:p>
            <a:pPr indent="0" lvl="0" marL="0" rtl="0" algn="l">
              <a:spcBef>
                <a:spcPts val="600"/>
              </a:spcBef>
              <a:spcAft>
                <a:spcPts val="0"/>
              </a:spcAft>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1" name="Shape 1891"/>
        <p:cNvGrpSpPr/>
        <p:nvPr/>
      </p:nvGrpSpPr>
      <p:grpSpPr>
        <a:xfrm>
          <a:off x="0" y="0"/>
          <a:ext cx="0" cy="0"/>
          <a:chOff x="0" y="0"/>
          <a:chExt cx="0" cy="0"/>
        </a:xfrm>
      </p:grpSpPr>
      <p:sp>
        <p:nvSpPr>
          <p:cNvPr id="1892" name="Google Shape;1892;p27"/>
          <p:cNvSpPr txBox="1"/>
          <p:nvPr>
            <p:ph type="title"/>
          </p:nvPr>
        </p:nvSpPr>
        <p:spPr>
          <a:xfrm>
            <a:off x="457200" y="605600"/>
            <a:ext cx="5842500" cy="67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Processing the data</a:t>
            </a:r>
            <a:endParaRPr/>
          </a:p>
        </p:txBody>
      </p:sp>
      <p:sp>
        <p:nvSpPr>
          <p:cNvPr id="1893" name="Google Shape;1893;p2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4" name="Google Shape;1894;p27"/>
          <p:cNvSpPr txBox="1"/>
          <p:nvPr/>
        </p:nvSpPr>
        <p:spPr>
          <a:xfrm>
            <a:off x="457200" y="1275800"/>
            <a:ext cx="7887300" cy="9927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600"/>
              </a:spcBef>
              <a:spcAft>
                <a:spcPts val="0"/>
              </a:spcAft>
              <a:buNone/>
            </a:pPr>
            <a:r>
              <a:rPr lang="en" sz="2400">
                <a:solidFill>
                  <a:schemeClr val="dk1"/>
                </a:solidFill>
                <a:latin typeface="Barlow Light"/>
                <a:ea typeface="Barlow Light"/>
                <a:cs typeface="Barlow Light"/>
                <a:sym typeface="Barlow Light"/>
              </a:rPr>
              <a:t>We used </a:t>
            </a:r>
            <a:r>
              <a:rPr lang="en" sz="2400">
                <a:solidFill>
                  <a:schemeClr val="dk1"/>
                </a:solidFill>
                <a:latin typeface="Barlow Light"/>
                <a:ea typeface="Barlow Light"/>
                <a:cs typeface="Barlow Light"/>
                <a:sym typeface="Barlow Light"/>
              </a:rPr>
              <a:t>NLTK and TextBlob to analyse natural language.</a:t>
            </a:r>
            <a:endParaRPr>
              <a:latin typeface="Barlow Light"/>
              <a:ea typeface="Barlow Light"/>
              <a:cs typeface="Barlow Light"/>
              <a:sym typeface="Barlow Light"/>
            </a:endParaRPr>
          </a:p>
        </p:txBody>
      </p:sp>
      <p:pic>
        <p:nvPicPr>
          <p:cNvPr id="1895" name="Google Shape;1895;p27"/>
          <p:cNvPicPr preferRelativeResize="0"/>
          <p:nvPr/>
        </p:nvPicPr>
        <p:blipFill>
          <a:blip r:embed="rId3">
            <a:alphaModFix/>
          </a:blip>
          <a:stretch>
            <a:fillRect/>
          </a:stretch>
        </p:blipFill>
        <p:spPr>
          <a:xfrm>
            <a:off x="249200" y="2568975"/>
            <a:ext cx="1397950" cy="1318550"/>
          </a:xfrm>
          <a:prstGeom prst="rect">
            <a:avLst/>
          </a:prstGeom>
          <a:noFill/>
          <a:ln>
            <a:noFill/>
          </a:ln>
        </p:spPr>
      </p:pic>
      <p:pic>
        <p:nvPicPr>
          <p:cNvPr id="1896" name="Google Shape;1896;p27"/>
          <p:cNvPicPr preferRelativeResize="0"/>
          <p:nvPr/>
        </p:nvPicPr>
        <p:blipFill>
          <a:blip r:embed="rId4">
            <a:alphaModFix/>
          </a:blip>
          <a:stretch>
            <a:fillRect/>
          </a:stretch>
        </p:blipFill>
        <p:spPr>
          <a:xfrm>
            <a:off x="2168302" y="2329488"/>
            <a:ext cx="2420298" cy="1797525"/>
          </a:xfrm>
          <a:prstGeom prst="rect">
            <a:avLst/>
          </a:prstGeom>
          <a:noFill/>
          <a:ln>
            <a:noFill/>
          </a:ln>
        </p:spPr>
      </p:pic>
      <p:sp>
        <p:nvSpPr>
          <p:cNvPr id="1897" name="Google Shape;1897;p27"/>
          <p:cNvSpPr txBox="1"/>
          <p:nvPr>
            <p:ph idx="4294967295" type="subTitle"/>
          </p:nvPr>
        </p:nvSpPr>
        <p:spPr>
          <a:xfrm>
            <a:off x="4788800" y="2140900"/>
            <a:ext cx="3618300" cy="2174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2400"/>
              <a:t>Text processing python library</a:t>
            </a:r>
            <a:endParaRPr sz="2400"/>
          </a:p>
          <a:p>
            <a:pPr indent="-381000" lvl="0" marL="457200" rtl="0" algn="l">
              <a:spcBef>
                <a:spcPts val="0"/>
              </a:spcBef>
              <a:spcAft>
                <a:spcPts val="0"/>
              </a:spcAft>
              <a:buSzPts val="2400"/>
              <a:buChar char="▸"/>
            </a:pPr>
            <a:r>
              <a:rPr lang="en" sz="2400"/>
              <a:t>C</a:t>
            </a:r>
            <a:r>
              <a:rPr lang="en" sz="2400"/>
              <a:t>lassification, tokenization, semantic reasoning</a:t>
            </a:r>
            <a:endParaRPr sz="2400"/>
          </a:p>
          <a:p>
            <a:pPr indent="-381000" lvl="0" marL="457200" rtl="0" algn="l">
              <a:spcBef>
                <a:spcPts val="0"/>
              </a:spcBef>
              <a:spcAft>
                <a:spcPts val="0"/>
              </a:spcAft>
              <a:buSzPts val="2400"/>
              <a:buChar char="▸"/>
            </a:pPr>
            <a:r>
              <a:rPr lang="en" sz="2400"/>
              <a:t>O</a:t>
            </a:r>
            <a:r>
              <a:rPr lang="en" sz="2400"/>
              <a:t>pen source</a:t>
            </a:r>
            <a:endParaRPr sz="2400"/>
          </a:p>
          <a:p>
            <a:pPr indent="0" lvl="0" marL="0" rtl="0" algn="l">
              <a:spcBef>
                <a:spcPts val="600"/>
              </a:spcBef>
              <a:spcAft>
                <a:spcPts val="0"/>
              </a:spcAft>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1" name="Shape 1901"/>
        <p:cNvGrpSpPr/>
        <p:nvPr/>
      </p:nvGrpSpPr>
      <p:grpSpPr>
        <a:xfrm>
          <a:off x="0" y="0"/>
          <a:ext cx="0" cy="0"/>
          <a:chOff x="0" y="0"/>
          <a:chExt cx="0" cy="0"/>
        </a:xfrm>
      </p:grpSpPr>
      <p:sp>
        <p:nvSpPr>
          <p:cNvPr id="1902" name="Google Shape;1902;p28"/>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Focus of the study</a:t>
            </a:r>
            <a:endParaRPr/>
          </a:p>
        </p:txBody>
      </p:sp>
      <p:sp>
        <p:nvSpPr>
          <p:cNvPr id="1903" name="Google Shape;1903;p28"/>
          <p:cNvSpPr txBox="1"/>
          <p:nvPr>
            <p:ph idx="1" type="body"/>
          </p:nvPr>
        </p:nvSpPr>
        <p:spPr>
          <a:xfrm>
            <a:off x="457200" y="14623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000">
                <a:latin typeface="Barlow"/>
                <a:ea typeface="Barlow"/>
                <a:cs typeface="Barlow"/>
                <a:sym typeface="Barlow"/>
              </a:rPr>
              <a:t>Apparent Trends</a:t>
            </a:r>
            <a:endParaRPr b="1" sz="3000">
              <a:latin typeface="Barlow"/>
              <a:ea typeface="Barlow"/>
              <a:cs typeface="Barlow"/>
              <a:sym typeface="Barlow"/>
            </a:endParaRPr>
          </a:p>
          <a:p>
            <a:pPr indent="-330200" lvl="0" marL="457200" rtl="0" algn="l">
              <a:spcBef>
                <a:spcPts val="600"/>
              </a:spcBef>
              <a:spcAft>
                <a:spcPts val="0"/>
              </a:spcAft>
              <a:buSzPts val="1600"/>
              <a:buChar char="▸"/>
            </a:pPr>
            <a:r>
              <a:rPr lang="en"/>
              <a:t>What are the trends of electronics items in e-commerce?</a:t>
            </a:r>
            <a:endParaRPr/>
          </a:p>
          <a:p>
            <a:pPr indent="0" lvl="0" marL="0" rtl="0" algn="l">
              <a:spcBef>
                <a:spcPts val="600"/>
              </a:spcBef>
              <a:spcAft>
                <a:spcPts val="0"/>
              </a:spcAft>
              <a:buNone/>
            </a:pPr>
            <a:r>
              <a:t/>
            </a:r>
            <a:endParaRPr/>
          </a:p>
        </p:txBody>
      </p:sp>
      <p:sp>
        <p:nvSpPr>
          <p:cNvPr id="1904" name="Google Shape;1904;p28"/>
          <p:cNvSpPr txBox="1"/>
          <p:nvPr>
            <p:ph idx="2" type="body"/>
          </p:nvPr>
        </p:nvSpPr>
        <p:spPr>
          <a:xfrm>
            <a:off x="3290250" y="14623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000">
                <a:latin typeface="Barlow"/>
                <a:ea typeface="Barlow"/>
                <a:cs typeface="Barlow"/>
                <a:sym typeface="Barlow"/>
              </a:rPr>
              <a:t>User Sentiments</a:t>
            </a:r>
            <a:endParaRPr b="1" sz="3000">
              <a:latin typeface="Barlow"/>
              <a:ea typeface="Barlow"/>
              <a:cs typeface="Barlow"/>
              <a:sym typeface="Barlow"/>
            </a:endParaRPr>
          </a:p>
          <a:p>
            <a:pPr indent="-330200" lvl="0" marL="457200" rtl="0" algn="l">
              <a:spcBef>
                <a:spcPts val="600"/>
              </a:spcBef>
              <a:spcAft>
                <a:spcPts val="0"/>
              </a:spcAft>
              <a:buSzPts val="1600"/>
              <a:buChar char="▸"/>
            </a:pPr>
            <a:r>
              <a:rPr lang="en"/>
              <a:t>How to determine user satisfaction?</a:t>
            </a:r>
            <a:endParaRPr/>
          </a:p>
          <a:p>
            <a:pPr indent="-330200" lvl="0" marL="457200" rtl="0" algn="l">
              <a:spcBef>
                <a:spcPts val="0"/>
              </a:spcBef>
              <a:spcAft>
                <a:spcPts val="0"/>
              </a:spcAft>
              <a:buSzPts val="1600"/>
              <a:buChar char="▸"/>
            </a:pPr>
            <a:r>
              <a:rPr lang="en"/>
              <a:t>What are the reviewer’s behaviours?</a:t>
            </a:r>
            <a:endParaRPr/>
          </a:p>
        </p:txBody>
      </p:sp>
      <p:sp>
        <p:nvSpPr>
          <p:cNvPr id="1905" name="Google Shape;1905;p28"/>
          <p:cNvSpPr txBox="1"/>
          <p:nvPr>
            <p:ph idx="3" type="body"/>
          </p:nvPr>
        </p:nvSpPr>
        <p:spPr>
          <a:xfrm>
            <a:off x="6123300" y="1462350"/>
            <a:ext cx="26874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000">
                <a:latin typeface="Barlow"/>
                <a:ea typeface="Barlow"/>
                <a:cs typeface="Barlow"/>
                <a:sym typeface="Barlow"/>
              </a:rPr>
              <a:t>Brand Characteristics</a:t>
            </a:r>
            <a:endParaRPr b="1" sz="3000">
              <a:latin typeface="Barlow"/>
              <a:ea typeface="Barlow"/>
              <a:cs typeface="Barlow"/>
              <a:sym typeface="Barlow"/>
            </a:endParaRPr>
          </a:p>
          <a:p>
            <a:pPr indent="-330200" lvl="0" marL="457200" rtl="0" algn="l">
              <a:spcBef>
                <a:spcPts val="600"/>
              </a:spcBef>
              <a:spcAft>
                <a:spcPts val="0"/>
              </a:spcAft>
              <a:buSzPts val="1600"/>
              <a:buChar char="▸"/>
            </a:pPr>
            <a:r>
              <a:rPr lang="en"/>
              <a:t>What are the most popular brands ?</a:t>
            </a:r>
            <a:endParaRPr/>
          </a:p>
          <a:p>
            <a:pPr indent="-330200" lvl="0" marL="457200" rtl="0" algn="l">
              <a:spcBef>
                <a:spcPts val="0"/>
              </a:spcBef>
              <a:spcAft>
                <a:spcPts val="0"/>
              </a:spcAft>
              <a:buSzPts val="1600"/>
              <a:buChar char="▸"/>
            </a:pPr>
            <a:r>
              <a:rPr lang="en"/>
              <a:t>What are the lesser popular brands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906" name="Google Shape;1906;p2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0" name="Shape 1910"/>
        <p:cNvGrpSpPr/>
        <p:nvPr/>
      </p:nvGrpSpPr>
      <p:grpSpPr>
        <a:xfrm>
          <a:off x="0" y="0"/>
          <a:ext cx="0" cy="0"/>
          <a:chOff x="0" y="0"/>
          <a:chExt cx="0" cy="0"/>
        </a:xfrm>
      </p:grpSpPr>
      <p:sp>
        <p:nvSpPr>
          <p:cNvPr id="1911" name="Google Shape;1911;p2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3</a:t>
            </a:r>
            <a:endParaRPr b="1" sz="3600">
              <a:solidFill>
                <a:schemeClr val="lt1"/>
              </a:solidFill>
              <a:latin typeface="Barlow"/>
              <a:ea typeface="Barlow"/>
              <a:cs typeface="Barlow"/>
              <a:sym typeface="Barlow"/>
            </a:endParaRPr>
          </a:p>
        </p:txBody>
      </p:sp>
      <p:grpSp>
        <p:nvGrpSpPr>
          <p:cNvPr id="1912" name="Google Shape;1912;p29"/>
          <p:cNvGrpSpPr/>
          <p:nvPr/>
        </p:nvGrpSpPr>
        <p:grpSpPr>
          <a:xfrm>
            <a:off x="5371441" y="1212249"/>
            <a:ext cx="3280550" cy="3344600"/>
            <a:chOff x="2244025" y="145922"/>
            <a:chExt cx="4382832" cy="4762352"/>
          </a:xfrm>
        </p:grpSpPr>
        <p:grpSp>
          <p:nvGrpSpPr>
            <p:cNvPr id="1913" name="Google Shape;1913;p29"/>
            <p:cNvGrpSpPr/>
            <p:nvPr/>
          </p:nvGrpSpPr>
          <p:grpSpPr>
            <a:xfrm>
              <a:off x="4124355" y="330300"/>
              <a:ext cx="2502502" cy="3373185"/>
              <a:chOff x="5785580" y="1232275"/>
              <a:chExt cx="2502502" cy="3373185"/>
            </a:xfrm>
          </p:grpSpPr>
          <p:sp>
            <p:nvSpPr>
              <p:cNvPr id="1914" name="Google Shape;1914;p29"/>
              <p:cNvSpPr/>
              <p:nvPr/>
            </p:nvSpPr>
            <p:spPr>
              <a:xfrm>
                <a:off x="6314607" y="3851433"/>
                <a:ext cx="944490" cy="545783"/>
              </a:xfrm>
              <a:custGeom>
                <a:rect b="b" l="l" r="r" t="t"/>
                <a:pathLst>
                  <a:path extrusionOk="0" h="545783" w="94449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29"/>
              <p:cNvSpPr/>
              <p:nvPr/>
            </p:nvSpPr>
            <p:spPr>
              <a:xfrm>
                <a:off x="6357717" y="3826573"/>
                <a:ext cx="944624" cy="545413"/>
              </a:xfrm>
              <a:custGeom>
                <a:rect b="b" l="l" r="r" t="t"/>
                <a:pathLst>
                  <a:path extrusionOk="0" h="545413" w="944624">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29"/>
              <p:cNvSpPr/>
              <p:nvPr/>
            </p:nvSpPr>
            <p:spPr>
              <a:xfrm>
                <a:off x="7274623" y="4156138"/>
                <a:ext cx="27813" cy="18192"/>
              </a:xfrm>
              <a:custGeom>
                <a:rect b="b" l="l" r="r" t="t"/>
                <a:pathLst>
                  <a:path extrusionOk="0" h="18192" w="27813">
                    <a:moveTo>
                      <a:pt x="27813" y="18193"/>
                    </a:moveTo>
                    <a:lnTo>
                      <a:pt x="27813" y="0"/>
                    </a:lnTo>
                    <a:lnTo>
                      <a:pt x="0" y="16002"/>
                    </a:lnTo>
                    <a:lnTo>
                      <a:pt x="27813" y="1819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29"/>
              <p:cNvSpPr/>
              <p:nvPr/>
            </p:nvSpPr>
            <p:spPr>
              <a:xfrm>
                <a:off x="6357747" y="4031456"/>
                <a:ext cx="28575" cy="18478"/>
              </a:xfrm>
              <a:custGeom>
                <a:rect b="b" l="l" r="r" t="t"/>
                <a:pathLst>
                  <a:path extrusionOk="0" h="18478" w="28575">
                    <a:moveTo>
                      <a:pt x="0" y="18479"/>
                    </a:moveTo>
                    <a:lnTo>
                      <a:pt x="0" y="0"/>
                    </a:lnTo>
                    <a:lnTo>
                      <a:pt x="28575" y="11811"/>
                    </a:lnTo>
                    <a:lnTo>
                      <a:pt x="0" y="1847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8" name="Google Shape;1918;p29"/>
              <p:cNvSpPr/>
              <p:nvPr/>
            </p:nvSpPr>
            <p:spPr>
              <a:xfrm>
                <a:off x="6357717" y="3808380"/>
                <a:ext cx="944624" cy="545381"/>
              </a:xfrm>
              <a:custGeom>
                <a:rect b="b" l="l" r="r" t="t"/>
                <a:pathLst>
                  <a:path extrusionOk="0" h="545381" w="944624">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29"/>
              <p:cNvSpPr/>
              <p:nvPr/>
            </p:nvSpPr>
            <p:spPr>
              <a:xfrm>
                <a:off x="6627114" y="3561873"/>
                <a:ext cx="675322" cy="594264"/>
              </a:xfrm>
              <a:custGeom>
                <a:rect b="b" l="l" r="r" t="t"/>
                <a:pathLst>
                  <a:path extrusionOk="0" h="594264" w="675322">
                    <a:moveTo>
                      <a:pt x="74581" y="247269"/>
                    </a:moveTo>
                    <a:lnTo>
                      <a:pt x="0" y="0"/>
                    </a:lnTo>
                    <a:lnTo>
                      <a:pt x="608933" y="349186"/>
                    </a:lnTo>
                    <a:lnTo>
                      <a:pt x="675322" y="594265"/>
                    </a:lnTo>
                    <a:lnTo>
                      <a:pt x="74581" y="24726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29"/>
              <p:cNvSpPr/>
              <p:nvPr/>
            </p:nvSpPr>
            <p:spPr>
              <a:xfrm>
                <a:off x="7276147" y="4135183"/>
                <a:ext cx="26289" cy="31146"/>
              </a:xfrm>
              <a:custGeom>
                <a:rect b="b" l="l" r="r" t="t"/>
                <a:pathLst>
                  <a:path extrusionOk="0" h="31146" w="26289">
                    <a:moveTo>
                      <a:pt x="8572" y="31147"/>
                    </a:moveTo>
                    <a:lnTo>
                      <a:pt x="26289" y="20955"/>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29"/>
              <p:cNvSpPr/>
              <p:nvPr/>
            </p:nvSpPr>
            <p:spPr>
              <a:xfrm>
                <a:off x="6607968" y="3571113"/>
                <a:ext cx="676751" cy="595217"/>
              </a:xfrm>
              <a:custGeom>
                <a:rect b="b" l="l" r="r" t="t"/>
                <a:pathLst>
                  <a:path extrusionOk="0" h="595217" w="676751">
                    <a:moveTo>
                      <a:pt x="74486" y="247364"/>
                    </a:moveTo>
                    <a:lnTo>
                      <a:pt x="0" y="0"/>
                    </a:lnTo>
                    <a:lnTo>
                      <a:pt x="608933" y="349282"/>
                    </a:lnTo>
                    <a:lnTo>
                      <a:pt x="676751" y="595217"/>
                    </a:lnTo>
                    <a:lnTo>
                      <a:pt x="74486" y="24736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29"/>
              <p:cNvSpPr/>
              <p:nvPr/>
            </p:nvSpPr>
            <p:spPr>
              <a:xfrm>
                <a:off x="5811392" y="1232275"/>
                <a:ext cx="2476690" cy="3358041"/>
              </a:xfrm>
              <a:custGeom>
                <a:rect b="b" l="l" r="r" t="t"/>
                <a:pathLst>
                  <a:path extrusionOk="0" h="3358041" w="247669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29"/>
              <p:cNvSpPr/>
              <p:nvPr/>
            </p:nvSpPr>
            <p:spPr>
              <a:xfrm>
                <a:off x="8240363" y="4509420"/>
                <a:ext cx="26098" cy="92487"/>
              </a:xfrm>
              <a:custGeom>
                <a:rect b="b" l="l" r="r" t="t"/>
                <a:pathLst>
                  <a:path extrusionOk="0" h="92487" w="26098">
                    <a:moveTo>
                      <a:pt x="0" y="92488"/>
                    </a:moveTo>
                    <a:lnTo>
                      <a:pt x="26098" y="77438"/>
                    </a:lnTo>
                    <a:lnTo>
                      <a:pt x="14859" y="0"/>
                    </a:lnTo>
                    <a:lnTo>
                      <a:pt x="0" y="9248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29"/>
              <p:cNvSpPr/>
              <p:nvPr/>
            </p:nvSpPr>
            <p:spPr>
              <a:xfrm>
                <a:off x="5807106" y="1235868"/>
                <a:ext cx="62674" cy="27245"/>
              </a:xfrm>
              <a:custGeom>
                <a:rect b="b" l="l" r="r" t="t"/>
                <a:pathLst>
                  <a:path extrusionOk="0" h="27245" w="62674">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29"/>
              <p:cNvSpPr/>
              <p:nvPr/>
            </p:nvSpPr>
            <p:spPr>
              <a:xfrm>
                <a:off x="5789771" y="1244753"/>
                <a:ext cx="2476690" cy="3358040"/>
              </a:xfrm>
              <a:custGeom>
                <a:rect b="b" l="l" r="r" t="t"/>
                <a:pathLst>
                  <a:path extrusionOk="0" h="3358040" w="247669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6" name="Google Shape;1926;p29"/>
              <p:cNvSpPr/>
              <p:nvPr/>
            </p:nvSpPr>
            <p:spPr>
              <a:xfrm>
                <a:off x="5785580" y="1247175"/>
                <a:ext cx="2476785" cy="3358285"/>
              </a:xfrm>
              <a:custGeom>
                <a:rect b="b" l="l" r="r" t="t"/>
                <a:pathLst>
                  <a:path extrusionOk="0" h="3358285" w="2476785">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29"/>
              <p:cNvSpPr/>
              <p:nvPr/>
            </p:nvSpPr>
            <p:spPr>
              <a:xfrm>
                <a:off x="5815488" y="1286421"/>
                <a:ext cx="2415539" cy="3200710"/>
              </a:xfrm>
              <a:custGeom>
                <a:rect b="b" l="l" r="r" t="t"/>
                <a:pathLst>
                  <a:path extrusionOk="0" h="3200710" w="2415539">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29"/>
              <p:cNvSpPr/>
              <p:nvPr/>
            </p:nvSpPr>
            <p:spPr>
              <a:xfrm>
                <a:off x="5915882" y="1476290"/>
                <a:ext cx="2188940" cy="1460906"/>
              </a:xfrm>
              <a:custGeom>
                <a:rect b="b" l="l" r="r" t="t"/>
                <a:pathLst>
                  <a:path extrusionOk="0" h="1460906" w="218894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29"/>
              <p:cNvSpPr/>
              <p:nvPr/>
            </p:nvSpPr>
            <p:spPr>
              <a:xfrm rot="-1801764">
                <a:off x="5975652" y="1564561"/>
                <a:ext cx="76512" cy="132469"/>
              </a:xfrm>
              <a:custGeom>
                <a:rect b="b" l="l" r="r" t="t"/>
                <a:pathLst>
                  <a:path extrusionOk="0" h="132587" w="7658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0" name="Google Shape;1930;p29"/>
              <p:cNvSpPr/>
              <p:nvPr/>
            </p:nvSpPr>
            <p:spPr>
              <a:xfrm>
                <a:off x="6935438" y="2145169"/>
                <a:ext cx="197262" cy="149154"/>
              </a:xfrm>
              <a:custGeom>
                <a:rect b="b" l="l" r="r" t="t"/>
                <a:pathLst>
                  <a:path extrusionOk="0" h="149154" w="197262">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29"/>
              <p:cNvSpPr/>
              <p:nvPr/>
            </p:nvSpPr>
            <p:spPr>
              <a:xfrm>
                <a:off x="7235094" y="2318577"/>
                <a:ext cx="197262" cy="148968"/>
              </a:xfrm>
              <a:custGeom>
                <a:rect b="b" l="l" r="r" t="t"/>
                <a:pathLst>
                  <a:path extrusionOk="0" h="148968" w="197262">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29"/>
              <p:cNvSpPr/>
              <p:nvPr/>
            </p:nvSpPr>
            <p:spPr>
              <a:xfrm>
                <a:off x="7529798" y="2488369"/>
                <a:ext cx="197358" cy="149033"/>
              </a:xfrm>
              <a:custGeom>
                <a:rect b="b" l="l" r="r" t="t"/>
                <a:pathLst>
                  <a:path extrusionOk="0" h="149033" w="197358">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29"/>
              <p:cNvSpPr/>
              <p:nvPr/>
            </p:nvSpPr>
            <p:spPr>
              <a:xfrm>
                <a:off x="7829454" y="2661668"/>
                <a:ext cx="197358" cy="148943"/>
              </a:xfrm>
              <a:custGeom>
                <a:rect b="b" l="l" r="r" t="t"/>
                <a:pathLst>
                  <a:path extrusionOk="0" h="148943" w="197358">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29"/>
              <p:cNvSpPr/>
              <p:nvPr/>
            </p:nvSpPr>
            <p:spPr>
              <a:xfrm>
                <a:off x="7391400" y="2634856"/>
                <a:ext cx="551783" cy="685887"/>
              </a:xfrm>
              <a:custGeom>
                <a:rect b="b" l="l" r="r" t="t"/>
                <a:pathLst>
                  <a:path extrusionOk="0" h="685887" w="551783">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29"/>
              <p:cNvSpPr/>
              <p:nvPr/>
            </p:nvSpPr>
            <p:spPr>
              <a:xfrm>
                <a:off x="5981604" y="2604685"/>
                <a:ext cx="1286351" cy="820016"/>
              </a:xfrm>
              <a:custGeom>
                <a:rect b="b" l="l" r="r" t="t"/>
                <a:pathLst>
                  <a:path extrusionOk="0" h="820016" w="1286351">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6" name="Google Shape;1936;p29"/>
              <p:cNvSpPr/>
              <p:nvPr/>
            </p:nvSpPr>
            <p:spPr>
              <a:xfrm>
                <a:off x="5985319" y="2767047"/>
                <a:ext cx="1158430" cy="718178"/>
              </a:xfrm>
              <a:custGeom>
                <a:rect b="b" l="l" r="r" t="t"/>
                <a:pathLst>
                  <a:path extrusionOk="0" h="718178" w="115843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29"/>
              <p:cNvSpPr/>
              <p:nvPr/>
            </p:nvSpPr>
            <p:spPr>
              <a:xfrm>
                <a:off x="5985319" y="2872624"/>
                <a:ext cx="1158430" cy="718059"/>
              </a:xfrm>
              <a:custGeom>
                <a:rect b="b" l="l" r="r" t="t"/>
                <a:pathLst>
                  <a:path extrusionOk="0" h="718059" w="115843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29"/>
              <p:cNvSpPr/>
              <p:nvPr/>
            </p:nvSpPr>
            <p:spPr>
              <a:xfrm>
                <a:off x="5985319" y="2978121"/>
                <a:ext cx="868489" cy="550694"/>
              </a:xfrm>
              <a:custGeom>
                <a:rect b="b" l="l" r="r" t="t"/>
                <a:pathLst>
                  <a:path extrusionOk="0" h="550694" w="868489">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29"/>
              <p:cNvSpPr/>
              <p:nvPr/>
            </p:nvSpPr>
            <p:spPr>
              <a:xfrm>
                <a:off x="7391018" y="3086134"/>
                <a:ext cx="551783" cy="368151"/>
              </a:xfrm>
              <a:custGeom>
                <a:rect b="b" l="l" r="r" t="t"/>
                <a:pathLst>
                  <a:path extrusionOk="0" h="368151"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29"/>
              <p:cNvSpPr/>
              <p:nvPr/>
            </p:nvSpPr>
            <p:spPr>
              <a:xfrm>
                <a:off x="7391018" y="3191616"/>
                <a:ext cx="551783" cy="368230"/>
              </a:xfrm>
              <a:custGeom>
                <a:rect b="b" l="l" r="r" t="t"/>
                <a:pathLst>
                  <a:path extrusionOk="0" h="368230" w="551783">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29"/>
              <p:cNvSpPr/>
              <p:nvPr/>
            </p:nvSpPr>
            <p:spPr>
              <a:xfrm>
                <a:off x="7391018" y="3297399"/>
                <a:ext cx="413670" cy="288153"/>
              </a:xfrm>
              <a:custGeom>
                <a:rect b="b" l="l" r="r" t="t"/>
                <a:pathLst>
                  <a:path extrusionOk="0" h="288153" w="41367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29"/>
              <p:cNvSpPr/>
              <p:nvPr/>
            </p:nvSpPr>
            <p:spPr>
              <a:xfrm>
                <a:off x="7391400" y="3447774"/>
                <a:ext cx="551783" cy="685927"/>
              </a:xfrm>
              <a:custGeom>
                <a:rect b="b" l="l" r="r" t="t"/>
                <a:pathLst>
                  <a:path extrusionOk="0" h="685927" w="551783">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29"/>
              <p:cNvSpPr/>
              <p:nvPr/>
            </p:nvSpPr>
            <p:spPr>
              <a:xfrm>
                <a:off x="7391018" y="3899093"/>
                <a:ext cx="551783" cy="368152"/>
              </a:xfrm>
              <a:custGeom>
                <a:rect b="b" l="l" r="r" t="t"/>
                <a:pathLst>
                  <a:path extrusionOk="0" h="368152"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29"/>
              <p:cNvSpPr/>
              <p:nvPr/>
            </p:nvSpPr>
            <p:spPr>
              <a:xfrm>
                <a:off x="7462456" y="2876264"/>
                <a:ext cx="257937" cy="241458"/>
              </a:xfrm>
              <a:custGeom>
                <a:rect b="b" l="l" r="r" t="t"/>
                <a:pathLst>
                  <a:path extrusionOk="0" h="241458" w="257937">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29"/>
              <p:cNvSpPr/>
              <p:nvPr/>
            </p:nvSpPr>
            <p:spPr>
              <a:xfrm rot="-1801764">
                <a:off x="7788337" y="2912905"/>
                <a:ext cx="68709" cy="119146"/>
              </a:xfrm>
              <a:custGeom>
                <a:rect b="b" l="l" r="r" t="t"/>
                <a:pathLst>
                  <a:path extrusionOk="0" h="119252" w="6877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29"/>
              <p:cNvSpPr/>
              <p:nvPr/>
            </p:nvSpPr>
            <p:spPr>
              <a:xfrm>
                <a:off x="7466171" y="3701224"/>
                <a:ext cx="257936" cy="241363"/>
              </a:xfrm>
              <a:custGeom>
                <a:rect b="b" l="l" r="r" t="t"/>
                <a:pathLst>
                  <a:path extrusionOk="0" h="241363" w="257936">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29"/>
              <p:cNvSpPr/>
              <p:nvPr/>
            </p:nvSpPr>
            <p:spPr>
              <a:xfrm rot="-1790023">
                <a:off x="7807389" y="3748630"/>
                <a:ext cx="69009" cy="119667"/>
              </a:xfrm>
              <a:custGeom>
                <a:rect b="b" l="l" r="r" t="t"/>
                <a:pathLst>
                  <a:path extrusionOk="0" h="119663" w="69007">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29"/>
              <p:cNvSpPr/>
              <p:nvPr/>
            </p:nvSpPr>
            <p:spPr>
              <a:xfrm>
                <a:off x="5996654" y="1854288"/>
                <a:ext cx="1266348" cy="1335535"/>
              </a:xfrm>
              <a:custGeom>
                <a:rect b="b" l="l" r="r" t="t"/>
                <a:pathLst>
                  <a:path extrusionOk="0" h="1335535" w="1266348">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29"/>
              <p:cNvSpPr/>
              <p:nvPr/>
            </p:nvSpPr>
            <p:spPr>
              <a:xfrm>
                <a:off x="6187916" y="2312479"/>
                <a:ext cx="441007" cy="412813"/>
              </a:xfrm>
              <a:custGeom>
                <a:rect b="b" l="l" r="r" t="t"/>
                <a:pathLst>
                  <a:path extrusionOk="0" h="412813" w="441007">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29"/>
              <p:cNvSpPr/>
              <p:nvPr/>
            </p:nvSpPr>
            <p:spPr>
              <a:xfrm rot="-1801764">
                <a:off x="6969573" y="2537060"/>
                <a:ext cx="117623" cy="203653"/>
              </a:xfrm>
              <a:custGeom>
                <a:rect b="b" l="l" r="r" t="t"/>
                <a:pathLst>
                  <a:path extrusionOk="0" h="203834" w="117728">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51" name="Google Shape;1951;p29"/>
            <p:cNvSpPr/>
            <p:nvPr/>
          </p:nvSpPr>
          <p:spPr>
            <a:xfrm>
              <a:off x="4124355" y="1157329"/>
              <a:ext cx="276891" cy="1108478"/>
            </a:xfrm>
            <a:custGeom>
              <a:rect b="b" l="l" r="r" t="t"/>
              <a:pathLst>
                <a:path extrusionOk="0" h="1108478" w="276891">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29"/>
            <p:cNvSpPr/>
            <p:nvPr/>
          </p:nvSpPr>
          <p:spPr>
            <a:xfrm>
              <a:off x="3407027" y="665933"/>
              <a:ext cx="814853" cy="1408939"/>
            </a:xfrm>
            <a:custGeom>
              <a:rect b="b" l="l" r="r" t="t"/>
              <a:pathLst>
                <a:path extrusionOk="0" h="1408939" w="814853">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29"/>
            <p:cNvSpPr/>
            <p:nvPr/>
          </p:nvSpPr>
          <p:spPr>
            <a:xfrm>
              <a:off x="3387120" y="682740"/>
              <a:ext cx="804386" cy="1393465"/>
            </a:xfrm>
            <a:custGeom>
              <a:rect b="b" l="l" r="r" t="t"/>
              <a:pathLst>
                <a:path extrusionOk="0" h="1393465" w="804386">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29"/>
            <p:cNvSpPr/>
            <p:nvPr/>
          </p:nvSpPr>
          <p:spPr>
            <a:xfrm>
              <a:off x="3499610" y="847672"/>
              <a:ext cx="17240" cy="769048"/>
            </a:xfrm>
            <a:custGeom>
              <a:rect b="b" l="l" r="r" t="t"/>
              <a:pathLst>
                <a:path extrusionOk="0" h="769048" w="17240">
                  <a:moveTo>
                    <a:pt x="0" y="759047"/>
                  </a:moveTo>
                  <a:lnTo>
                    <a:pt x="17240" y="769048"/>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29"/>
            <p:cNvSpPr/>
            <p:nvPr/>
          </p:nvSpPr>
          <p:spPr>
            <a:xfrm>
              <a:off x="3477988" y="1035502"/>
              <a:ext cx="60483" cy="177021"/>
            </a:xfrm>
            <a:custGeom>
              <a:rect b="b" l="l" r="r" t="t"/>
              <a:pathLst>
                <a:path extrusionOk="0" h="177021" w="60483">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29"/>
            <p:cNvSpPr/>
            <p:nvPr/>
          </p:nvSpPr>
          <p:spPr>
            <a:xfrm>
              <a:off x="3684776" y="951970"/>
              <a:ext cx="17335" cy="768953"/>
            </a:xfrm>
            <a:custGeom>
              <a:rect b="b" l="l" r="r" t="t"/>
              <a:pathLst>
                <a:path extrusionOk="0" h="768953" w="17335">
                  <a:moveTo>
                    <a:pt x="0" y="758952"/>
                  </a:moveTo>
                  <a:lnTo>
                    <a:pt x="17336" y="768953"/>
                  </a:lnTo>
                  <a:lnTo>
                    <a:pt x="17336" y="10001"/>
                  </a:lnTo>
                  <a:lnTo>
                    <a:pt x="0" y="0"/>
                  </a:lnTo>
                  <a:lnTo>
                    <a:pt x="0" y="75895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29"/>
            <p:cNvSpPr/>
            <p:nvPr/>
          </p:nvSpPr>
          <p:spPr>
            <a:xfrm>
              <a:off x="3663154" y="1389355"/>
              <a:ext cx="60579" cy="177060"/>
            </a:xfrm>
            <a:custGeom>
              <a:rect b="b" l="l" r="r" t="t"/>
              <a:pathLst>
                <a:path extrusionOk="0" h="177060" w="60579">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29"/>
            <p:cNvSpPr/>
            <p:nvPr/>
          </p:nvSpPr>
          <p:spPr>
            <a:xfrm>
              <a:off x="3870037" y="1058841"/>
              <a:ext cx="17335" cy="769048"/>
            </a:xfrm>
            <a:custGeom>
              <a:rect b="b" l="l" r="r" t="t"/>
              <a:pathLst>
                <a:path extrusionOk="0" h="769048" w="17335">
                  <a:moveTo>
                    <a:pt x="0" y="759047"/>
                  </a:moveTo>
                  <a:lnTo>
                    <a:pt x="17335" y="769049"/>
                  </a:lnTo>
                  <a:lnTo>
                    <a:pt x="17335"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29"/>
            <p:cNvSpPr/>
            <p:nvPr/>
          </p:nvSpPr>
          <p:spPr>
            <a:xfrm>
              <a:off x="3848416" y="1146769"/>
              <a:ext cx="60579" cy="177060"/>
            </a:xfrm>
            <a:custGeom>
              <a:rect b="b" l="l" r="r" t="t"/>
              <a:pathLst>
                <a:path extrusionOk="0" h="177060" w="60579">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29"/>
            <p:cNvSpPr/>
            <p:nvPr/>
          </p:nvSpPr>
          <p:spPr>
            <a:xfrm>
              <a:off x="4055299" y="1165807"/>
              <a:ext cx="17240" cy="768953"/>
            </a:xfrm>
            <a:custGeom>
              <a:rect b="b" l="l" r="r" t="t"/>
              <a:pathLst>
                <a:path extrusionOk="0" h="768953" w="17240">
                  <a:moveTo>
                    <a:pt x="0" y="759047"/>
                  </a:moveTo>
                  <a:lnTo>
                    <a:pt x="17240" y="768953"/>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29"/>
            <p:cNvSpPr/>
            <p:nvPr/>
          </p:nvSpPr>
          <p:spPr>
            <a:xfrm>
              <a:off x="4033677" y="1453459"/>
              <a:ext cx="60483" cy="177021"/>
            </a:xfrm>
            <a:custGeom>
              <a:rect b="b" l="l" r="r" t="t"/>
              <a:pathLst>
                <a:path extrusionOk="0" h="177021" w="60483">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62" name="Google Shape;1962;p29"/>
            <p:cNvGrpSpPr/>
            <p:nvPr/>
          </p:nvGrpSpPr>
          <p:grpSpPr>
            <a:xfrm>
              <a:off x="3457891" y="2611797"/>
              <a:ext cx="595122" cy="410622"/>
              <a:chOff x="5119116" y="3513772"/>
              <a:chExt cx="595122" cy="410622"/>
            </a:xfrm>
          </p:grpSpPr>
          <p:sp>
            <p:nvSpPr>
              <p:cNvPr id="1963" name="Google Shape;1963;p29"/>
              <p:cNvSpPr/>
              <p:nvPr/>
            </p:nvSpPr>
            <p:spPr>
              <a:xfrm>
                <a:off x="5119116" y="361864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29"/>
              <p:cNvSpPr/>
              <p:nvPr/>
            </p:nvSpPr>
            <p:spPr>
              <a:xfrm>
                <a:off x="5184648" y="357930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29"/>
              <p:cNvSpPr/>
              <p:nvPr/>
            </p:nvSpPr>
            <p:spPr>
              <a:xfrm>
                <a:off x="5184743" y="3664839"/>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29"/>
              <p:cNvSpPr/>
              <p:nvPr/>
            </p:nvSpPr>
            <p:spPr>
              <a:xfrm>
                <a:off x="5674423" y="3666648"/>
                <a:ext cx="39814" cy="93916"/>
              </a:xfrm>
              <a:custGeom>
                <a:rect b="b" l="l" r="r" t="t"/>
                <a:pathLst>
                  <a:path extrusionOk="0" h="93916" w="39814">
                    <a:moveTo>
                      <a:pt x="39814" y="0"/>
                    </a:moveTo>
                    <a:lnTo>
                      <a:pt x="39814" y="65532"/>
                    </a:lnTo>
                    <a:lnTo>
                      <a:pt x="13049" y="93916"/>
                    </a:lnTo>
                    <a:lnTo>
                      <a:pt x="0" y="18955"/>
                    </a:lnTo>
                    <a:lnTo>
                      <a:pt x="39814"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29"/>
              <p:cNvSpPr/>
              <p:nvPr/>
            </p:nvSpPr>
            <p:spPr>
              <a:xfrm>
                <a:off x="5184648" y="3513772"/>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29"/>
              <p:cNvSpPr/>
              <p:nvPr/>
            </p:nvSpPr>
            <p:spPr>
              <a:xfrm>
                <a:off x="5260027" y="3555420"/>
                <a:ext cx="379097" cy="218860"/>
              </a:xfrm>
              <a:custGeom>
                <a:rect b="b" l="l" r="r" t="t"/>
                <a:pathLst>
                  <a:path extrusionOk="0" h="218860" w="379097">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29"/>
              <p:cNvSpPr/>
              <p:nvPr/>
            </p:nvSpPr>
            <p:spPr>
              <a:xfrm>
                <a:off x="5260371" y="3568469"/>
                <a:ext cx="378428" cy="205811"/>
              </a:xfrm>
              <a:custGeom>
                <a:rect b="b" l="l" r="r" t="t"/>
                <a:pathLst>
                  <a:path extrusionOk="0" h="205811" w="378428">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0" name="Google Shape;1970;p29"/>
              <p:cNvSpPr/>
              <p:nvPr/>
            </p:nvSpPr>
            <p:spPr>
              <a:xfrm>
                <a:off x="5357145" y="3618071"/>
                <a:ext cx="176643" cy="110490"/>
              </a:xfrm>
              <a:custGeom>
                <a:rect b="b" l="l" r="r" t="t"/>
                <a:pathLst>
                  <a:path extrusionOk="0" h="110490" w="176643">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1" name="Google Shape;1971;p29"/>
              <p:cNvSpPr/>
              <p:nvPr/>
            </p:nvSpPr>
            <p:spPr>
              <a:xfrm>
                <a:off x="5430297" y="3699986"/>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29"/>
              <p:cNvSpPr/>
              <p:nvPr/>
            </p:nvSpPr>
            <p:spPr>
              <a:xfrm>
                <a:off x="5506497" y="3706463"/>
                <a:ext cx="25145" cy="11810"/>
              </a:xfrm>
              <a:custGeom>
                <a:rect b="b" l="l" r="r" t="t"/>
                <a:pathLst>
                  <a:path extrusionOk="0" h="11810" w="25145">
                    <a:moveTo>
                      <a:pt x="25146" y="10287"/>
                    </a:moveTo>
                    <a:lnTo>
                      <a:pt x="25146" y="0"/>
                    </a:lnTo>
                    <a:lnTo>
                      <a:pt x="0" y="2000"/>
                    </a:lnTo>
                    <a:lnTo>
                      <a:pt x="14478"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29"/>
              <p:cNvSpPr/>
              <p:nvPr/>
            </p:nvSpPr>
            <p:spPr>
              <a:xfrm>
                <a:off x="5514975" y="366874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29"/>
              <p:cNvSpPr/>
              <p:nvPr/>
            </p:nvSpPr>
            <p:spPr>
              <a:xfrm>
                <a:off x="5455729" y="3672554"/>
                <a:ext cx="28384" cy="19811"/>
              </a:xfrm>
              <a:custGeom>
                <a:rect b="b" l="l" r="r" t="t"/>
                <a:pathLst>
                  <a:path extrusionOk="0" h="19811" w="28384">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29"/>
              <p:cNvSpPr/>
              <p:nvPr/>
            </p:nvSpPr>
            <p:spPr>
              <a:xfrm>
                <a:off x="5397817" y="3639502"/>
                <a:ext cx="35337" cy="23336"/>
              </a:xfrm>
              <a:custGeom>
                <a:rect b="b" l="l" r="r" t="t"/>
                <a:pathLst>
                  <a:path extrusionOk="0" h="23336" w="35337">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29"/>
              <p:cNvSpPr/>
              <p:nvPr/>
            </p:nvSpPr>
            <p:spPr>
              <a:xfrm>
                <a:off x="5430297" y="3620928"/>
                <a:ext cx="16383" cy="14668"/>
              </a:xfrm>
              <a:custGeom>
                <a:rect b="b" l="l" r="r" t="t"/>
                <a:pathLst>
                  <a:path extrusionOk="0" h="14668" w="16383">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29"/>
              <p:cNvSpPr/>
              <p:nvPr/>
            </p:nvSpPr>
            <p:spPr>
              <a:xfrm>
                <a:off x="5357050" y="361788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29"/>
              <p:cNvSpPr/>
              <p:nvPr/>
            </p:nvSpPr>
            <p:spPr>
              <a:xfrm>
                <a:off x="5357621" y="3652361"/>
                <a:ext cx="18002" cy="18097"/>
              </a:xfrm>
              <a:custGeom>
                <a:rect b="b" l="l" r="r" t="t"/>
                <a:pathLst>
                  <a:path extrusionOk="0" h="18097" w="18002">
                    <a:moveTo>
                      <a:pt x="0" y="10668"/>
                    </a:moveTo>
                    <a:lnTo>
                      <a:pt x="0" y="0"/>
                    </a:lnTo>
                    <a:lnTo>
                      <a:pt x="18002" y="0"/>
                    </a:lnTo>
                    <a:lnTo>
                      <a:pt x="13621"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29"/>
              <p:cNvSpPr/>
              <p:nvPr/>
            </p:nvSpPr>
            <p:spPr>
              <a:xfrm>
                <a:off x="5357145" y="3607879"/>
                <a:ext cx="176643" cy="110394"/>
              </a:xfrm>
              <a:custGeom>
                <a:rect b="b" l="l" r="r" t="t"/>
                <a:pathLst>
                  <a:path extrusionOk="0" h="110394" w="176643">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80" name="Google Shape;1980;p29"/>
            <p:cNvGrpSpPr/>
            <p:nvPr/>
          </p:nvGrpSpPr>
          <p:grpSpPr>
            <a:xfrm>
              <a:off x="3545044" y="2530263"/>
              <a:ext cx="529590" cy="371284"/>
              <a:chOff x="5206269" y="3432238"/>
              <a:chExt cx="529590" cy="371284"/>
            </a:xfrm>
          </p:grpSpPr>
          <p:sp>
            <p:nvSpPr>
              <p:cNvPr id="1981" name="Google Shape;1981;p29"/>
              <p:cNvSpPr/>
              <p:nvPr/>
            </p:nvSpPr>
            <p:spPr>
              <a:xfrm>
                <a:off x="5206269" y="3497770"/>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29"/>
              <p:cNvSpPr/>
              <p:nvPr/>
            </p:nvSpPr>
            <p:spPr>
              <a:xfrm>
                <a:off x="5206365" y="3583305"/>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29"/>
              <p:cNvSpPr/>
              <p:nvPr/>
            </p:nvSpPr>
            <p:spPr>
              <a:xfrm>
                <a:off x="5696045" y="3585114"/>
                <a:ext cx="39814" cy="93916"/>
              </a:xfrm>
              <a:custGeom>
                <a:rect b="b" l="l" r="r" t="t"/>
                <a:pathLst>
                  <a:path extrusionOk="0" h="93916" w="39814">
                    <a:moveTo>
                      <a:pt x="39815" y="0"/>
                    </a:moveTo>
                    <a:lnTo>
                      <a:pt x="39815" y="65532"/>
                    </a:lnTo>
                    <a:lnTo>
                      <a:pt x="13049" y="93916"/>
                    </a:lnTo>
                    <a:lnTo>
                      <a:pt x="0" y="18955"/>
                    </a:lnTo>
                    <a:lnTo>
                      <a:pt x="3981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29"/>
              <p:cNvSpPr/>
              <p:nvPr/>
            </p:nvSpPr>
            <p:spPr>
              <a:xfrm>
                <a:off x="5206269" y="3432238"/>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29"/>
              <p:cNvSpPr/>
              <p:nvPr/>
            </p:nvSpPr>
            <p:spPr>
              <a:xfrm>
                <a:off x="5281554" y="3473886"/>
                <a:ext cx="379116" cy="218860"/>
              </a:xfrm>
              <a:custGeom>
                <a:rect b="b" l="l" r="r" t="t"/>
                <a:pathLst>
                  <a:path extrusionOk="0" h="218860" w="379116">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29"/>
              <p:cNvSpPr/>
              <p:nvPr/>
            </p:nvSpPr>
            <p:spPr>
              <a:xfrm>
                <a:off x="5281898" y="3486935"/>
                <a:ext cx="378428" cy="205811"/>
              </a:xfrm>
              <a:custGeom>
                <a:rect b="b" l="l" r="r" t="t"/>
                <a:pathLst>
                  <a:path extrusionOk="0" h="205811" w="378428">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7" name="Google Shape;1987;p29"/>
              <p:cNvSpPr/>
              <p:nvPr/>
            </p:nvSpPr>
            <p:spPr>
              <a:xfrm>
                <a:off x="5378767" y="3536823"/>
                <a:ext cx="177060" cy="109918"/>
              </a:xfrm>
              <a:custGeom>
                <a:rect b="b" l="l" r="r" t="t"/>
                <a:pathLst>
                  <a:path extrusionOk="0" h="109918" w="17706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29"/>
              <p:cNvSpPr/>
              <p:nvPr/>
            </p:nvSpPr>
            <p:spPr>
              <a:xfrm>
                <a:off x="5451919" y="3618738"/>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29"/>
              <p:cNvSpPr/>
              <p:nvPr/>
            </p:nvSpPr>
            <p:spPr>
              <a:xfrm>
                <a:off x="5528119" y="3625024"/>
                <a:ext cx="25241" cy="11715"/>
              </a:xfrm>
              <a:custGeom>
                <a:rect b="b" l="l" r="r" t="t"/>
                <a:pathLst>
                  <a:path extrusionOk="0" h="11715" w="25241">
                    <a:moveTo>
                      <a:pt x="25241" y="10192"/>
                    </a:moveTo>
                    <a:lnTo>
                      <a:pt x="25241" y="0"/>
                    </a:lnTo>
                    <a:lnTo>
                      <a:pt x="0" y="1905"/>
                    </a:lnTo>
                    <a:lnTo>
                      <a:pt x="14478" y="11716"/>
                    </a:lnTo>
                    <a:lnTo>
                      <a:pt x="25241" y="1019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29"/>
              <p:cNvSpPr/>
              <p:nvPr/>
            </p:nvSpPr>
            <p:spPr>
              <a:xfrm>
                <a:off x="5536596" y="3587210"/>
                <a:ext cx="18859" cy="10382"/>
              </a:xfrm>
              <a:custGeom>
                <a:rect b="b" l="l" r="r" t="t"/>
                <a:pathLst>
                  <a:path extrusionOk="0" h="10382" w="18859">
                    <a:moveTo>
                      <a:pt x="18859" y="10383"/>
                    </a:moveTo>
                    <a:lnTo>
                      <a:pt x="18859" y="0"/>
                    </a:lnTo>
                    <a:lnTo>
                      <a:pt x="0" y="6763"/>
                    </a:lnTo>
                    <a:lnTo>
                      <a:pt x="18859" y="10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29"/>
              <p:cNvSpPr/>
              <p:nvPr/>
            </p:nvSpPr>
            <p:spPr>
              <a:xfrm>
                <a:off x="5477351" y="3591020"/>
                <a:ext cx="28384" cy="19811"/>
              </a:xfrm>
              <a:custGeom>
                <a:rect b="b" l="l" r="r" t="t"/>
                <a:pathLst>
                  <a:path extrusionOk="0" h="19811" w="28384">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29"/>
              <p:cNvSpPr/>
              <p:nvPr/>
            </p:nvSpPr>
            <p:spPr>
              <a:xfrm>
                <a:off x="5419725" y="3558063"/>
                <a:ext cx="35433" cy="23241"/>
              </a:xfrm>
              <a:custGeom>
                <a:rect b="b" l="l" r="r" t="t"/>
                <a:pathLst>
                  <a:path extrusionOk="0" h="23241" w="35433">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29"/>
              <p:cNvSpPr/>
              <p:nvPr/>
            </p:nvSpPr>
            <p:spPr>
              <a:xfrm>
                <a:off x="5451919" y="3539394"/>
                <a:ext cx="16383" cy="14668"/>
              </a:xfrm>
              <a:custGeom>
                <a:rect b="b" l="l" r="r" t="t"/>
                <a:pathLst>
                  <a:path extrusionOk="0" h="14668" w="16383">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29"/>
              <p:cNvSpPr/>
              <p:nvPr/>
            </p:nvSpPr>
            <p:spPr>
              <a:xfrm>
                <a:off x="5378672" y="3536346"/>
                <a:ext cx="15716" cy="11715"/>
              </a:xfrm>
              <a:custGeom>
                <a:rect b="b" l="l" r="r" t="t"/>
                <a:pathLst>
                  <a:path extrusionOk="0" h="11715" w="15716">
                    <a:moveTo>
                      <a:pt x="0" y="10287"/>
                    </a:moveTo>
                    <a:lnTo>
                      <a:pt x="0" y="0"/>
                    </a:lnTo>
                    <a:lnTo>
                      <a:pt x="15716" y="1715"/>
                    </a:lnTo>
                    <a:lnTo>
                      <a:pt x="10668" y="11716"/>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29"/>
              <p:cNvSpPr/>
              <p:nvPr/>
            </p:nvSpPr>
            <p:spPr>
              <a:xfrm>
                <a:off x="5379338" y="3570732"/>
                <a:ext cx="17907" cy="18097"/>
              </a:xfrm>
              <a:custGeom>
                <a:rect b="b" l="l" r="r" t="t"/>
                <a:pathLst>
                  <a:path extrusionOk="0" h="18097" w="17907">
                    <a:moveTo>
                      <a:pt x="0" y="10668"/>
                    </a:moveTo>
                    <a:lnTo>
                      <a:pt x="0" y="0"/>
                    </a:lnTo>
                    <a:lnTo>
                      <a:pt x="17907" y="0"/>
                    </a:lnTo>
                    <a:lnTo>
                      <a:pt x="13525" y="9525"/>
                    </a:lnTo>
                    <a:lnTo>
                      <a:pt x="5715"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29"/>
              <p:cNvSpPr/>
              <p:nvPr/>
            </p:nvSpPr>
            <p:spPr>
              <a:xfrm>
                <a:off x="5378958" y="3526345"/>
                <a:ext cx="176864" cy="110394"/>
              </a:xfrm>
              <a:custGeom>
                <a:rect b="b" l="l" r="r" t="t"/>
                <a:pathLst>
                  <a:path extrusionOk="0" h="110394" w="176864">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97" name="Google Shape;1997;p29"/>
            <p:cNvGrpSpPr/>
            <p:nvPr/>
          </p:nvGrpSpPr>
          <p:grpSpPr>
            <a:xfrm>
              <a:off x="3528852" y="2451777"/>
              <a:ext cx="529590" cy="371284"/>
              <a:chOff x="5190077" y="3353752"/>
              <a:chExt cx="529590" cy="371284"/>
            </a:xfrm>
          </p:grpSpPr>
          <p:sp>
            <p:nvSpPr>
              <p:cNvPr id="1998" name="Google Shape;1998;p29"/>
              <p:cNvSpPr/>
              <p:nvPr/>
            </p:nvSpPr>
            <p:spPr>
              <a:xfrm>
                <a:off x="5190077" y="341928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29"/>
              <p:cNvSpPr/>
              <p:nvPr/>
            </p:nvSpPr>
            <p:spPr>
              <a:xfrm>
                <a:off x="5190077" y="3504818"/>
                <a:ext cx="52387" cy="69627"/>
              </a:xfrm>
              <a:custGeom>
                <a:rect b="b" l="l" r="r" t="t"/>
                <a:pathLst>
                  <a:path extrusionOk="0" h="69627" w="52387">
                    <a:moveTo>
                      <a:pt x="0" y="69628"/>
                    </a:moveTo>
                    <a:lnTo>
                      <a:pt x="0" y="0"/>
                    </a:lnTo>
                    <a:lnTo>
                      <a:pt x="52388"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29"/>
              <p:cNvSpPr/>
              <p:nvPr/>
            </p:nvSpPr>
            <p:spPr>
              <a:xfrm>
                <a:off x="5679757" y="3506628"/>
                <a:ext cx="39909" cy="93916"/>
              </a:xfrm>
              <a:custGeom>
                <a:rect b="b" l="l" r="r" t="t"/>
                <a:pathLst>
                  <a:path extrusionOk="0" h="93916" w="39909">
                    <a:moveTo>
                      <a:pt x="39910" y="0"/>
                    </a:moveTo>
                    <a:lnTo>
                      <a:pt x="39910" y="65532"/>
                    </a:lnTo>
                    <a:lnTo>
                      <a:pt x="13144" y="93917"/>
                    </a:lnTo>
                    <a:lnTo>
                      <a:pt x="0" y="18955"/>
                    </a:lnTo>
                    <a:lnTo>
                      <a:pt x="3991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29"/>
              <p:cNvSpPr/>
              <p:nvPr/>
            </p:nvSpPr>
            <p:spPr>
              <a:xfrm>
                <a:off x="5190077" y="335375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29"/>
              <p:cNvSpPr/>
              <p:nvPr/>
            </p:nvSpPr>
            <p:spPr>
              <a:xfrm>
                <a:off x="5265341" y="3395400"/>
                <a:ext cx="379048" cy="218860"/>
              </a:xfrm>
              <a:custGeom>
                <a:rect b="b" l="l" r="r" t="t"/>
                <a:pathLst>
                  <a:path extrusionOk="0" h="218860" w="379048">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29"/>
              <p:cNvSpPr/>
              <p:nvPr/>
            </p:nvSpPr>
            <p:spPr>
              <a:xfrm>
                <a:off x="5265705" y="3408449"/>
                <a:ext cx="378333" cy="205811"/>
              </a:xfrm>
              <a:custGeom>
                <a:rect b="b" l="l" r="r" t="t"/>
                <a:pathLst>
                  <a:path extrusionOk="0" h="205811" w="378333">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29"/>
              <p:cNvSpPr/>
              <p:nvPr/>
            </p:nvSpPr>
            <p:spPr>
              <a:xfrm>
                <a:off x="5362575" y="3458051"/>
                <a:ext cx="176618" cy="110489"/>
              </a:xfrm>
              <a:custGeom>
                <a:rect b="b" l="l" r="r" t="t"/>
                <a:pathLst>
                  <a:path extrusionOk="0" h="110489" w="176618">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29"/>
              <p:cNvSpPr/>
              <p:nvPr/>
            </p:nvSpPr>
            <p:spPr>
              <a:xfrm>
                <a:off x="5435726" y="3539966"/>
                <a:ext cx="11620" cy="15240"/>
              </a:xfrm>
              <a:custGeom>
                <a:rect b="b" l="l" r="r" t="t"/>
                <a:pathLst>
                  <a:path extrusionOk="0" h="15240"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29"/>
              <p:cNvSpPr/>
              <p:nvPr/>
            </p:nvSpPr>
            <p:spPr>
              <a:xfrm>
                <a:off x="5511926" y="3546443"/>
                <a:ext cx="25146" cy="11811"/>
              </a:xfrm>
              <a:custGeom>
                <a:rect b="b" l="l" r="r" t="t"/>
                <a:pathLst>
                  <a:path extrusionOk="0" h="11811" w="25146">
                    <a:moveTo>
                      <a:pt x="25146" y="10287"/>
                    </a:moveTo>
                    <a:lnTo>
                      <a:pt x="25146" y="0"/>
                    </a:lnTo>
                    <a:lnTo>
                      <a:pt x="0" y="2000"/>
                    </a:lnTo>
                    <a:lnTo>
                      <a:pt x="14383"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29"/>
              <p:cNvSpPr/>
              <p:nvPr/>
            </p:nvSpPr>
            <p:spPr>
              <a:xfrm>
                <a:off x="5520308" y="350872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29"/>
              <p:cNvSpPr/>
              <p:nvPr/>
            </p:nvSpPr>
            <p:spPr>
              <a:xfrm>
                <a:off x="5461063" y="3512534"/>
                <a:ext cx="28479" cy="19812"/>
              </a:xfrm>
              <a:custGeom>
                <a:rect b="b" l="l" r="r" t="t"/>
                <a:pathLst>
                  <a:path extrusionOk="0" h="19812" w="28479">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29"/>
              <p:cNvSpPr/>
              <p:nvPr/>
            </p:nvSpPr>
            <p:spPr>
              <a:xfrm>
                <a:off x="5403246" y="3479482"/>
                <a:ext cx="35337" cy="23336"/>
              </a:xfrm>
              <a:custGeom>
                <a:rect b="b" l="l" r="r" t="t"/>
                <a:pathLst>
                  <a:path extrusionOk="0" h="23336" w="35337">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29"/>
              <p:cNvSpPr/>
              <p:nvPr/>
            </p:nvSpPr>
            <p:spPr>
              <a:xfrm>
                <a:off x="5435726" y="3460908"/>
                <a:ext cx="16383" cy="14668"/>
              </a:xfrm>
              <a:custGeom>
                <a:rect b="b" l="l" r="r" t="t"/>
                <a:pathLst>
                  <a:path extrusionOk="0" h="14668" w="16383">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29"/>
              <p:cNvSpPr/>
              <p:nvPr/>
            </p:nvSpPr>
            <p:spPr>
              <a:xfrm>
                <a:off x="5362479" y="345786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29"/>
              <p:cNvSpPr/>
              <p:nvPr/>
            </p:nvSpPr>
            <p:spPr>
              <a:xfrm>
                <a:off x="5363051" y="3492341"/>
                <a:ext cx="17906" cy="18097"/>
              </a:xfrm>
              <a:custGeom>
                <a:rect b="b" l="l" r="r" t="t"/>
                <a:pathLst>
                  <a:path extrusionOk="0" h="18097" w="17906">
                    <a:moveTo>
                      <a:pt x="0" y="10668"/>
                    </a:moveTo>
                    <a:lnTo>
                      <a:pt x="0" y="0"/>
                    </a:lnTo>
                    <a:lnTo>
                      <a:pt x="17907" y="0"/>
                    </a:lnTo>
                    <a:lnTo>
                      <a:pt x="13525"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29"/>
              <p:cNvSpPr/>
              <p:nvPr/>
            </p:nvSpPr>
            <p:spPr>
              <a:xfrm>
                <a:off x="5362575" y="3447573"/>
                <a:ext cx="176612" cy="110680"/>
              </a:xfrm>
              <a:custGeom>
                <a:rect b="b" l="l" r="r" t="t"/>
                <a:pathLst>
                  <a:path extrusionOk="0" h="110680" w="176612">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14" name="Google Shape;2014;p29"/>
            <p:cNvSpPr/>
            <p:nvPr/>
          </p:nvSpPr>
          <p:spPr>
            <a:xfrm>
              <a:off x="5771792" y="3977849"/>
              <a:ext cx="617525" cy="382903"/>
            </a:xfrm>
            <a:custGeom>
              <a:rect b="b" l="l" r="r" t="t"/>
              <a:pathLst>
                <a:path extrusionOk="0" h="382903" w="617525">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29"/>
            <p:cNvSpPr/>
            <p:nvPr/>
          </p:nvSpPr>
          <p:spPr>
            <a:xfrm>
              <a:off x="5742557" y="3281451"/>
              <a:ext cx="721042" cy="930362"/>
            </a:xfrm>
            <a:custGeom>
              <a:rect b="b" l="l" r="r" t="t"/>
              <a:pathLst>
                <a:path extrusionOk="0" h="930362" w="721042">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6" name="Google Shape;2016;p29"/>
            <p:cNvSpPr/>
            <p:nvPr/>
          </p:nvSpPr>
          <p:spPr>
            <a:xfrm>
              <a:off x="5798755" y="3297121"/>
              <a:ext cx="66103" cy="45243"/>
            </a:xfrm>
            <a:custGeom>
              <a:rect b="b" l="l" r="r" t="t"/>
              <a:pathLst>
                <a:path extrusionOk="0" h="45243" w="66103">
                  <a:moveTo>
                    <a:pt x="0" y="36004"/>
                  </a:moveTo>
                  <a:lnTo>
                    <a:pt x="66104" y="0"/>
                  </a:lnTo>
                  <a:lnTo>
                    <a:pt x="56197" y="45244"/>
                  </a:lnTo>
                  <a:lnTo>
                    <a:pt x="0" y="36004"/>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29"/>
            <p:cNvSpPr/>
            <p:nvPr/>
          </p:nvSpPr>
          <p:spPr>
            <a:xfrm>
              <a:off x="6296341" y="4172183"/>
              <a:ext cx="72199" cy="48958"/>
            </a:xfrm>
            <a:custGeom>
              <a:rect b="b" l="l" r="r" t="t"/>
              <a:pathLst>
                <a:path extrusionOk="0" h="48958" w="72199">
                  <a:moveTo>
                    <a:pt x="0" y="48958"/>
                  </a:moveTo>
                  <a:cubicBezTo>
                    <a:pt x="1619" y="48196"/>
                    <a:pt x="72199" y="8763"/>
                    <a:pt x="72199" y="8763"/>
                  </a:cubicBezTo>
                  <a:lnTo>
                    <a:pt x="17621"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29"/>
            <p:cNvSpPr/>
            <p:nvPr/>
          </p:nvSpPr>
          <p:spPr>
            <a:xfrm rot="-1801764">
              <a:off x="5788987" y="3308087"/>
              <a:ext cx="535400" cy="927291"/>
            </a:xfrm>
            <a:custGeom>
              <a:rect b="b" l="l" r="r" t="t"/>
              <a:pathLst>
                <a:path extrusionOk="0" h="928115" w="535876">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29"/>
            <p:cNvSpPr/>
            <p:nvPr/>
          </p:nvSpPr>
          <p:spPr>
            <a:xfrm>
              <a:off x="5696551" y="3306978"/>
              <a:ext cx="720756" cy="930362"/>
            </a:xfrm>
            <a:custGeom>
              <a:rect b="b" l="l" r="r" t="t"/>
              <a:pathLst>
                <a:path extrusionOk="0" h="930362" w="720756">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29"/>
            <p:cNvSpPr/>
            <p:nvPr/>
          </p:nvSpPr>
          <p:spPr>
            <a:xfrm>
              <a:off x="5833711" y="3483953"/>
              <a:ext cx="446532" cy="576393"/>
            </a:xfrm>
            <a:custGeom>
              <a:rect b="b" l="l" r="r" t="t"/>
              <a:pathLst>
                <a:path extrusionOk="0" h="576393" w="446532">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29"/>
            <p:cNvSpPr/>
            <p:nvPr/>
          </p:nvSpPr>
          <p:spPr>
            <a:xfrm>
              <a:off x="5968681" y="3658196"/>
              <a:ext cx="176593" cy="227948"/>
            </a:xfrm>
            <a:custGeom>
              <a:rect b="b" l="l" r="r" t="t"/>
              <a:pathLst>
                <a:path extrusionOk="0" h="227948" w="176593">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29"/>
            <p:cNvSpPr/>
            <p:nvPr/>
          </p:nvSpPr>
          <p:spPr>
            <a:xfrm>
              <a:off x="5409944" y="4076361"/>
              <a:ext cx="107251" cy="45529"/>
            </a:xfrm>
            <a:custGeom>
              <a:rect b="b" l="l" r="r" t="t"/>
              <a:pathLst>
                <a:path extrusionOk="0" h="45529" w="107251">
                  <a:moveTo>
                    <a:pt x="33052" y="45148"/>
                  </a:moveTo>
                  <a:lnTo>
                    <a:pt x="0" y="45529"/>
                  </a:lnTo>
                  <a:lnTo>
                    <a:pt x="107252" y="0"/>
                  </a:lnTo>
                  <a:lnTo>
                    <a:pt x="45053" y="38671"/>
                  </a:lnTo>
                  <a:lnTo>
                    <a:pt x="33052" y="4514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29"/>
            <p:cNvSpPr/>
            <p:nvPr/>
          </p:nvSpPr>
          <p:spPr>
            <a:xfrm rot="-1801764">
              <a:off x="5444439" y="4114607"/>
              <a:ext cx="13703" cy="23791"/>
            </a:xfrm>
            <a:custGeom>
              <a:rect b="b" l="l" r="r" t="t"/>
              <a:pathLst>
                <a:path extrusionOk="0" h="23812" w="13715">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29"/>
            <p:cNvSpPr/>
            <p:nvPr/>
          </p:nvSpPr>
          <p:spPr>
            <a:xfrm rot="-1801764">
              <a:off x="6051614" y="3763417"/>
              <a:ext cx="13703" cy="23791"/>
            </a:xfrm>
            <a:custGeom>
              <a:rect b="b" l="l" r="r" t="t"/>
              <a:pathLst>
                <a:path extrusionOk="0" h="23812" w="13715">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29"/>
            <p:cNvSpPr/>
            <p:nvPr/>
          </p:nvSpPr>
          <p:spPr>
            <a:xfrm>
              <a:off x="5457664" y="4081409"/>
              <a:ext cx="86296" cy="87915"/>
            </a:xfrm>
            <a:custGeom>
              <a:rect b="b" l="l" r="r" t="t"/>
              <a:pathLst>
                <a:path extrusionOk="0" h="87915" w="86296">
                  <a:moveTo>
                    <a:pt x="7906" y="87916"/>
                  </a:moveTo>
                  <a:lnTo>
                    <a:pt x="0" y="55054"/>
                  </a:lnTo>
                  <a:lnTo>
                    <a:pt x="86296" y="0"/>
                  </a:lnTo>
                  <a:lnTo>
                    <a:pt x="82582" y="7811"/>
                  </a:lnTo>
                  <a:lnTo>
                    <a:pt x="790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29"/>
            <p:cNvSpPr/>
            <p:nvPr/>
          </p:nvSpPr>
          <p:spPr>
            <a:xfrm>
              <a:off x="5445377" y="3764798"/>
              <a:ext cx="619125" cy="371951"/>
            </a:xfrm>
            <a:custGeom>
              <a:rect b="b" l="l" r="r" t="t"/>
              <a:pathLst>
                <a:path extrusionOk="0" h="371951" w="619125">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29"/>
            <p:cNvSpPr/>
            <p:nvPr/>
          </p:nvSpPr>
          <p:spPr>
            <a:xfrm>
              <a:off x="4826180" y="148719"/>
              <a:ext cx="204333" cy="298673"/>
            </a:xfrm>
            <a:custGeom>
              <a:rect b="b" l="l" r="r" t="t"/>
              <a:pathLst>
                <a:path extrusionOk="0" h="298673" w="204333">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29"/>
            <p:cNvSpPr/>
            <p:nvPr/>
          </p:nvSpPr>
          <p:spPr>
            <a:xfrm>
              <a:off x="4841878" y="145922"/>
              <a:ext cx="97721" cy="120542"/>
            </a:xfrm>
            <a:custGeom>
              <a:rect b="b" l="l" r="r" t="t"/>
              <a:pathLst>
                <a:path extrusionOk="0" h="120542" w="97721">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29"/>
            <p:cNvSpPr/>
            <p:nvPr/>
          </p:nvSpPr>
          <p:spPr>
            <a:xfrm>
              <a:off x="4860888" y="276839"/>
              <a:ext cx="120648" cy="135031"/>
            </a:xfrm>
            <a:custGeom>
              <a:rect b="b" l="l" r="r" t="t"/>
              <a:pathLst>
                <a:path extrusionOk="0" h="135031" w="120648">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29"/>
            <p:cNvSpPr/>
            <p:nvPr/>
          </p:nvSpPr>
          <p:spPr>
            <a:xfrm>
              <a:off x="4654628" y="329607"/>
              <a:ext cx="228170" cy="325384"/>
            </a:xfrm>
            <a:custGeom>
              <a:rect b="b" l="l" r="r" t="t"/>
              <a:pathLst>
                <a:path extrusionOk="0" h="325384" w="22817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29"/>
            <p:cNvSpPr/>
            <p:nvPr/>
          </p:nvSpPr>
          <p:spPr>
            <a:xfrm>
              <a:off x="4825802" y="321035"/>
              <a:ext cx="175746" cy="232044"/>
            </a:xfrm>
            <a:custGeom>
              <a:rect b="b" l="l" r="r" t="t"/>
              <a:pathLst>
                <a:path extrusionOk="0" h="232044" w="175746">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29"/>
            <p:cNvSpPr/>
            <p:nvPr/>
          </p:nvSpPr>
          <p:spPr>
            <a:xfrm>
              <a:off x="4857002" y="155665"/>
              <a:ext cx="128729" cy="159467"/>
            </a:xfrm>
            <a:custGeom>
              <a:rect b="b" l="l" r="r" t="t"/>
              <a:pathLst>
                <a:path extrusionOk="0" h="159467" w="128729">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29"/>
            <p:cNvSpPr/>
            <p:nvPr/>
          </p:nvSpPr>
          <p:spPr>
            <a:xfrm>
              <a:off x="4862352" y="154515"/>
              <a:ext cx="129836" cy="122323"/>
            </a:xfrm>
            <a:custGeom>
              <a:rect b="b" l="l" r="r" t="t"/>
              <a:pathLst>
                <a:path extrusionOk="0" h="122323" w="129836">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29"/>
            <p:cNvSpPr/>
            <p:nvPr/>
          </p:nvSpPr>
          <p:spPr>
            <a:xfrm>
              <a:off x="4706279" y="957495"/>
              <a:ext cx="102161" cy="77983"/>
            </a:xfrm>
            <a:custGeom>
              <a:rect b="b" l="l" r="r" t="t"/>
              <a:pathLst>
                <a:path extrusionOk="0" h="77983" w="102161">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29"/>
            <p:cNvSpPr/>
            <p:nvPr/>
          </p:nvSpPr>
          <p:spPr>
            <a:xfrm>
              <a:off x="4706713" y="982355"/>
              <a:ext cx="101737" cy="53117"/>
            </a:xfrm>
            <a:custGeom>
              <a:rect b="b" l="l" r="r" t="t"/>
              <a:pathLst>
                <a:path extrusionOk="0" h="53117" w="101737">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29"/>
            <p:cNvSpPr/>
            <p:nvPr/>
          </p:nvSpPr>
          <p:spPr>
            <a:xfrm>
              <a:off x="4655133" y="923967"/>
              <a:ext cx="93585" cy="72574"/>
            </a:xfrm>
            <a:custGeom>
              <a:rect b="b" l="l" r="r" t="t"/>
              <a:pathLst>
                <a:path extrusionOk="0" h="72574" w="93585">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29"/>
            <p:cNvSpPr/>
            <p:nvPr/>
          </p:nvSpPr>
          <p:spPr>
            <a:xfrm>
              <a:off x="4655564" y="947875"/>
              <a:ext cx="93179" cy="48581"/>
            </a:xfrm>
            <a:custGeom>
              <a:rect b="b" l="l" r="r" t="t"/>
              <a:pathLst>
                <a:path extrusionOk="0" h="48581" w="93179">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29"/>
            <p:cNvSpPr/>
            <p:nvPr/>
          </p:nvSpPr>
          <p:spPr>
            <a:xfrm>
              <a:off x="4689759" y="550206"/>
              <a:ext cx="222664" cy="383543"/>
            </a:xfrm>
            <a:custGeom>
              <a:rect b="b" l="l" r="r" t="t"/>
              <a:pathLst>
                <a:path extrusionOk="0" h="383543" w="222664">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29"/>
            <p:cNvSpPr/>
            <p:nvPr/>
          </p:nvSpPr>
          <p:spPr>
            <a:xfrm>
              <a:off x="4750147" y="550873"/>
              <a:ext cx="221772" cy="415907"/>
            </a:xfrm>
            <a:custGeom>
              <a:rect b="b" l="l" r="r" t="t"/>
              <a:pathLst>
                <a:path extrusionOk="0" h="415907" w="221772">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29"/>
            <p:cNvSpPr/>
            <p:nvPr/>
          </p:nvSpPr>
          <p:spPr>
            <a:xfrm>
              <a:off x="4667800" y="524108"/>
              <a:ext cx="331739" cy="305664"/>
            </a:xfrm>
            <a:custGeom>
              <a:rect b="b" l="l" r="r" t="t"/>
              <a:pathLst>
                <a:path extrusionOk="0" h="305664" w="331739">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29"/>
            <p:cNvSpPr/>
            <p:nvPr/>
          </p:nvSpPr>
          <p:spPr>
            <a:xfrm>
              <a:off x="4934583" y="344330"/>
              <a:ext cx="115253" cy="404460"/>
            </a:xfrm>
            <a:custGeom>
              <a:rect b="b" l="l" r="r" t="t"/>
              <a:pathLst>
                <a:path extrusionOk="0" h="404460" w="115253">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29"/>
            <p:cNvSpPr/>
            <p:nvPr/>
          </p:nvSpPr>
          <p:spPr>
            <a:xfrm>
              <a:off x="4957330" y="339243"/>
              <a:ext cx="69518" cy="88698"/>
            </a:xfrm>
            <a:custGeom>
              <a:rect b="b" l="l" r="r" t="t"/>
              <a:pathLst>
                <a:path extrusionOk="0" h="88698" w="69518">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29"/>
            <p:cNvSpPr/>
            <p:nvPr/>
          </p:nvSpPr>
          <p:spPr>
            <a:xfrm>
              <a:off x="4820537" y="320915"/>
              <a:ext cx="59626" cy="62603"/>
            </a:xfrm>
            <a:custGeom>
              <a:rect b="b" l="l" r="r" t="t"/>
              <a:pathLst>
                <a:path extrusionOk="0" h="62603" w="59626">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29"/>
            <p:cNvSpPr/>
            <p:nvPr/>
          </p:nvSpPr>
          <p:spPr>
            <a:xfrm>
              <a:off x="2491198" y="3393133"/>
              <a:ext cx="385953" cy="222884"/>
            </a:xfrm>
            <a:custGeom>
              <a:rect b="b" l="l" r="r" t="t"/>
              <a:pathLst>
                <a:path extrusionOk="0" h="222884" w="385953">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29"/>
            <p:cNvSpPr/>
            <p:nvPr/>
          </p:nvSpPr>
          <p:spPr>
            <a:xfrm>
              <a:off x="2797046" y="3214634"/>
              <a:ext cx="385953" cy="222789"/>
            </a:xfrm>
            <a:custGeom>
              <a:rect b="b" l="l" r="r" t="t"/>
              <a:pathLst>
                <a:path extrusionOk="0" h="222789" w="385953">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29"/>
            <p:cNvSpPr/>
            <p:nvPr/>
          </p:nvSpPr>
          <p:spPr>
            <a:xfrm>
              <a:off x="2911632" y="2431203"/>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29"/>
            <p:cNvSpPr/>
            <p:nvPr/>
          </p:nvSpPr>
          <p:spPr>
            <a:xfrm>
              <a:off x="2911632" y="2542645"/>
              <a:ext cx="192976" cy="830294"/>
            </a:xfrm>
            <a:custGeom>
              <a:rect b="b" l="l" r="r" t="t"/>
              <a:pathLst>
                <a:path extrusionOk="0" h="830294" w="192976">
                  <a:moveTo>
                    <a:pt x="192977" y="830294"/>
                  </a:moveTo>
                  <a:lnTo>
                    <a:pt x="0" y="718852"/>
                  </a:lnTo>
                  <a:lnTo>
                    <a:pt x="0" y="0"/>
                  </a:lnTo>
                  <a:lnTo>
                    <a:pt x="192977" y="111442"/>
                  </a:lnTo>
                  <a:lnTo>
                    <a:pt x="192977" y="830294"/>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29"/>
            <p:cNvSpPr/>
            <p:nvPr/>
          </p:nvSpPr>
          <p:spPr>
            <a:xfrm>
              <a:off x="3104608" y="2542645"/>
              <a:ext cx="192976" cy="830294"/>
            </a:xfrm>
            <a:custGeom>
              <a:rect b="b" l="l" r="r" t="t"/>
              <a:pathLst>
                <a:path extrusionOk="0" h="830294" w="192976">
                  <a:moveTo>
                    <a:pt x="192977" y="718852"/>
                  </a:moveTo>
                  <a:lnTo>
                    <a:pt x="0" y="830294"/>
                  </a:lnTo>
                  <a:lnTo>
                    <a:pt x="0" y="111442"/>
                  </a:lnTo>
                  <a:lnTo>
                    <a:pt x="192977" y="0"/>
                  </a:lnTo>
                  <a:lnTo>
                    <a:pt x="192977" y="718852"/>
                  </a:lnTo>
                  <a:close/>
                </a:path>
              </a:pathLst>
            </a:custGeom>
            <a:solidFill>
              <a:srgbClr val="3E7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29"/>
            <p:cNvSpPr/>
            <p:nvPr/>
          </p:nvSpPr>
          <p:spPr>
            <a:xfrm>
              <a:off x="2622167" y="2797249"/>
              <a:ext cx="385953" cy="222789"/>
            </a:xfrm>
            <a:custGeom>
              <a:rect b="b" l="l" r="r" t="t"/>
              <a:pathLst>
                <a:path extrusionOk="0" h="222789" w="385953">
                  <a:moveTo>
                    <a:pt x="192976" y="222790"/>
                  </a:moveTo>
                  <a:lnTo>
                    <a:pt x="0" y="111347"/>
                  </a:lnTo>
                  <a:lnTo>
                    <a:pt x="192976" y="0"/>
                  </a:lnTo>
                  <a:lnTo>
                    <a:pt x="385953" y="111347"/>
                  </a:lnTo>
                  <a:lnTo>
                    <a:pt x="192976" y="222790"/>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29"/>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29"/>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29"/>
            <p:cNvSpPr/>
            <p:nvPr/>
          </p:nvSpPr>
          <p:spPr>
            <a:xfrm>
              <a:off x="2815143" y="2908596"/>
              <a:ext cx="192976" cy="630555"/>
            </a:xfrm>
            <a:custGeom>
              <a:rect b="b" l="l" r="r" t="t"/>
              <a:pathLst>
                <a:path extrusionOk="0" h="630555" w="192976">
                  <a:moveTo>
                    <a:pt x="192977" y="519113"/>
                  </a:moveTo>
                  <a:lnTo>
                    <a:pt x="0" y="630555"/>
                  </a:lnTo>
                  <a:lnTo>
                    <a:pt x="0" y="111443"/>
                  </a:lnTo>
                  <a:lnTo>
                    <a:pt x="192977" y="0"/>
                  </a:lnTo>
                  <a:lnTo>
                    <a:pt x="192977" y="519113"/>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29"/>
            <p:cNvSpPr/>
            <p:nvPr/>
          </p:nvSpPr>
          <p:spPr>
            <a:xfrm>
              <a:off x="2244025" y="3539151"/>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29"/>
            <p:cNvSpPr/>
            <p:nvPr/>
          </p:nvSpPr>
          <p:spPr>
            <a:xfrm>
              <a:off x="2313938" y="3177773"/>
              <a:ext cx="385953" cy="222789"/>
            </a:xfrm>
            <a:custGeom>
              <a:rect b="b" l="l" r="r" t="t"/>
              <a:pathLst>
                <a:path extrusionOk="0" h="222789" w="385953">
                  <a:moveTo>
                    <a:pt x="192977" y="222790"/>
                  </a:moveTo>
                  <a:lnTo>
                    <a:pt x="0" y="111347"/>
                  </a:lnTo>
                  <a:lnTo>
                    <a:pt x="192977" y="0"/>
                  </a:lnTo>
                  <a:lnTo>
                    <a:pt x="385953" y="111347"/>
                  </a:lnTo>
                  <a:lnTo>
                    <a:pt x="192977" y="222790"/>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29"/>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29"/>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29"/>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29"/>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29"/>
            <p:cNvSpPr/>
            <p:nvPr/>
          </p:nvSpPr>
          <p:spPr>
            <a:xfrm>
              <a:off x="3217241" y="3786325"/>
              <a:ext cx="1277540" cy="681323"/>
            </a:xfrm>
            <a:custGeom>
              <a:rect b="b" l="l" r="r" t="t"/>
              <a:pathLst>
                <a:path extrusionOk="0" h="681323" w="127754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0" name="Google Shape;2060;p29"/>
            <p:cNvSpPr/>
            <p:nvPr/>
          </p:nvSpPr>
          <p:spPr>
            <a:xfrm>
              <a:off x="4341906" y="4346681"/>
              <a:ext cx="972788" cy="561593"/>
            </a:xfrm>
            <a:custGeom>
              <a:rect b="b" l="l" r="r" t="t"/>
              <a:pathLst>
                <a:path extrusionOk="0" h="561593" w="972788">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29"/>
            <p:cNvSpPr/>
            <p:nvPr/>
          </p:nvSpPr>
          <p:spPr>
            <a:xfrm>
              <a:off x="3246959" y="3638497"/>
              <a:ext cx="1231677" cy="711112"/>
            </a:xfrm>
            <a:custGeom>
              <a:rect b="b" l="l" r="r" t="t"/>
              <a:pathLst>
                <a:path extrusionOk="0" h="711112" w="1231677">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29"/>
            <p:cNvSpPr/>
            <p:nvPr/>
          </p:nvSpPr>
          <p:spPr>
            <a:xfrm>
              <a:off x="3247293" y="3898053"/>
              <a:ext cx="108013" cy="106584"/>
            </a:xfrm>
            <a:custGeom>
              <a:rect b="b" l="l" r="r" t="t"/>
              <a:pathLst>
                <a:path extrusionOk="0" h="106584" w="108013">
                  <a:moveTo>
                    <a:pt x="0" y="106585"/>
                  </a:moveTo>
                  <a:lnTo>
                    <a:pt x="0" y="0"/>
                  </a:lnTo>
                  <a:lnTo>
                    <a:pt x="108013" y="53245"/>
                  </a:lnTo>
                  <a:lnTo>
                    <a:pt x="0" y="1065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3" name="Google Shape;2063;p29"/>
            <p:cNvSpPr/>
            <p:nvPr/>
          </p:nvSpPr>
          <p:spPr>
            <a:xfrm>
              <a:off x="3553141" y="4166849"/>
              <a:ext cx="622063" cy="123348"/>
            </a:xfrm>
            <a:custGeom>
              <a:rect b="b" l="l" r="r" t="t"/>
              <a:pathLst>
                <a:path extrusionOk="0" h="123348" w="622063">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4" name="Google Shape;2064;p29"/>
            <p:cNvSpPr/>
            <p:nvPr/>
          </p:nvSpPr>
          <p:spPr>
            <a:xfrm>
              <a:off x="4390007" y="3898053"/>
              <a:ext cx="88582" cy="95916"/>
            </a:xfrm>
            <a:custGeom>
              <a:rect b="b" l="l" r="r" t="t"/>
              <a:pathLst>
                <a:path extrusionOk="0" h="95916" w="88582">
                  <a:moveTo>
                    <a:pt x="88583" y="0"/>
                  </a:moveTo>
                  <a:lnTo>
                    <a:pt x="88583" y="95917"/>
                  </a:lnTo>
                  <a:lnTo>
                    <a:pt x="0" y="39433"/>
                  </a:lnTo>
                  <a:lnTo>
                    <a:pt x="88583"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29"/>
            <p:cNvSpPr/>
            <p:nvPr/>
          </p:nvSpPr>
          <p:spPr>
            <a:xfrm>
              <a:off x="3582763" y="3612208"/>
              <a:ext cx="550640" cy="90297"/>
            </a:xfrm>
            <a:custGeom>
              <a:rect b="b" l="l" r="r" t="t"/>
              <a:pathLst>
                <a:path extrusionOk="0" h="90297" w="55064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29"/>
            <p:cNvSpPr/>
            <p:nvPr/>
          </p:nvSpPr>
          <p:spPr>
            <a:xfrm>
              <a:off x="3404265" y="3670120"/>
              <a:ext cx="917257" cy="529590"/>
            </a:xfrm>
            <a:custGeom>
              <a:rect b="b" l="l" r="r" t="t"/>
              <a:pathLst>
                <a:path extrusionOk="0" h="529590" w="917257">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29"/>
            <p:cNvSpPr/>
            <p:nvPr/>
          </p:nvSpPr>
          <p:spPr>
            <a:xfrm>
              <a:off x="3246959" y="3542485"/>
              <a:ext cx="1231677" cy="711136"/>
            </a:xfrm>
            <a:custGeom>
              <a:rect b="b" l="l" r="r" t="t"/>
              <a:pathLst>
                <a:path extrusionOk="0" h="711136" w="1231677">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8" name="Google Shape;2068;p29"/>
            <p:cNvSpPr/>
            <p:nvPr/>
          </p:nvSpPr>
          <p:spPr>
            <a:xfrm>
              <a:off x="4233892" y="4110556"/>
              <a:ext cx="329469" cy="191071"/>
            </a:xfrm>
            <a:custGeom>
              <a:rect b="b" l="l" r="r" t="t"/>
              <a:pathLst>
                <a:path extrusionOk="0" h="191071" w="329469">
                  <a:moveTo>
                    <a:pt x="208407" y="191071"/>
                  </a:moveTo>
                  <a:lnTo>
                    <a:pt x="0" y="69818"/>
                  </a:lnTo>
                  <a:lnTo>
                    <a:pt x="121063" y="0"/>
                  </a:lnTo>
                  <a:lnTo>
                    <a:pt x="329470" y="121158"/>
                  </a:lnTo>
                  <a:lnTo>
                    <a:pt x="208407" y="19107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29"/>
            <p:cNvSpPr/>
            <p:nvPr/>
          </p:nvSpPr>
          <p:spPr>
            <a:xfrm>
              <a:off x="4234083" y="4180469"/>
              <a:ext cx="208216" cy="217741"/>
            </a:xfrm>
            <a:custGeom>
              <a:rect b="b" l="l" r="r" t="t"/>
              <a:pathLst>
                <a:path extrusionOk="0" h="217741" w="208216">
                  <a:moveTo>
                    <a:pt x="208217" y="217742"/>
                  </a:moveTo>
                  <a:lnTo>
                    <a:pt x="0" y="97250"/>
                  </a:lnTo>
                  <a:lnTo>
                    <a:pt x="0" y="0"/>
                  </a:lnTo>
                  <a:lnTo>
                    <a:pt x="208217" y="120491"/>
                  </a:lnTo>
                  <a:lnTo>
                    <a:pt x="208217" y="2177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29"/>
            <p:cNvSpPr/>
            <p:nvPr/>
          </p:nvSpPr>
          <p:spPr>
            <a:xfrm>
              <a:off x="4368385" y="4248383"/>
              <a:ext cx="831437" cy="643127"/>
            </a:xfrm>
            <a:custGeom>
              <a:rect b="b" l="l" r="r" t="t"/>
              <a:pathLst>
                <a:path extrusionOk="0" h="643127" w="831437">
                  <a:moveTo>
                    <a:pt x="831437" y="643128"/>
                  </a:moveTo>
                  <a:lnTo>
                    <a:pt x="0" y="163068"/>
                  </a:lnTo>
                  <a:lnTo>
                    <a:pt x="0" y="0"/>
                  </a:lnTo>
                  <a:lnTo>
                    <a:pt x="831437" y="480060"/>
                  </a:lnTo>
                  <a:lnTo>
                    <a:pt x="831437" y="64312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29"/>
            <p:cNvSpPr/>
            <p:nvPr/>
          </p:nvSpPr>
          <p:spPr>
            <a:xfrm>
              <a:off x="4368385" y="4166944"/>
              <a:ext cx="972788" cy="561593"/>
            </a:xfrm>
            <a:custGeom>
              <a:rect b="b" l="l" r="r" t="t"/>
              <a:pathLst>
                <a:path extrusionOk="0" h="561593" w="972788">
                  <a:moveTo>
                    <a:pt x="831532" y="561594"/>
                  </a:moveTo>
                  <a:lnTo>
                    <a:pt x="0" y="81534"/>
                  </a:lnTo>
                  <a:lnTo>
                    <a:pt x="141256" y="0"/>
                  </a:lnTo>
                  <a:lnTo>
                    <a:pt x="972788" y="479965"/>
                  </a:lnTo>
                  <a:lnTo>
                    <a:pt x="831532" y="561594"/>
                  </a:lnTo>
                  <a:close/>
                </a:path>
              </a:pathLst>
            </a:custGeom>
            <a:solidFill>
              <a:srgbClr val="3940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29"/>
            <p:cNvSpPr/>
            <p:nvPr/>
          </p:nvSpPr>
          <p:spPr>
            <a:xfrm>
              <a:off x="5199823" y="4646908"/>
              <a:ext cx="141350" cy="244601"/>
            </a:xfrm>
            <a:custGeom>
              <a:rect b="b" l="l" r="r" t="t"/>
              <a:pathLst>
                <a:path extrusionOk="0" h="244601" w="14135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29"/>
            <p:cNvSpPr/>
            <p:nvPr/>
          </p:nvSpPr>
          <p:spPr>
            <a:xfrm>
              <a:off x="2764672" y="2500358"/>
              <a:ext cx="158537" cy="311524"/>
            </a:xfrm>
            <a:custGeom>
              <a:rect b="b" l="l" r="r" t="t"/>
              <a:pathLst>
                <a:path extrusionOk="0" h="311524" w="158537">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29"/>
            <p:cNvSpPr/>
            <p:nvPr/>
          </p:nvSpPr>
          <p:spPr>
            <a:xfrm>
              <a:off x="2800168" y="3231875"/>
              <a:ext cx="108892" cy="84472"/>
            </a:xfrm>
            <a:custGeom>
              <a:rect b="b" l="l" r="r" t="t"/>
              <a:pathLst>
                <a:path extrusionOk="0" h="84472" w="108892">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29"/>
            <p:cNvSpPr/>
            <p:nvPr/>
          </p:nvSpPr>
          <p:spPr>
            <a:xfrm>
              <a:off x="2799603" y="3259783"/>
              <a:ext cx="108313" cy="56238"/>
            </a:xfrm>
            <a:custGeom>
              <a:rect b="b" l="l" r="r" t="t"/>
              <a:pathLst>
                <a:path extrusionOk="0" h="56238" w="108313">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29"/>
            <p:cNvSpPr/>
            <p:nvPr/>
          </p:nvSpPr>
          <p:spPr>
            <a:xfrm>
              <a:off x="2931444" y="3155618"/>
              <a:ext cx="108758" cy="81374"/>
            </a:xfrm>
            <a:custGeom>
              <a:rect b="b" l="l" r="r" t="t"/>
              <a:pathLst>
                <a:path extrusionOk="0" h="81374" w="108758">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29"/>
            <p:cNvSpPr/>
            <p:nvPr/>
          </p:nvSpPr>
          <p:spPr>
            <a:xfrm>
              <a:off x="2931020" y="3181773"/>
              <a:ext cx="108151" cy="56575"/>
            </a:xfrm>
            <a:custGeom>
              <a:rect b="b" l="l" r="r" t="t"/>
              <a:pathLst>
                <a:path extrusionOk="0" h="56575" w="108151">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29"/>
            <p:cNvSpPr/>
            <p:nvPr/>
          </p:nvSpPr>
          <p:spPr>
            <a:xfrm>
              <a:off x="2630424" y="2780976"/>
              <a:ext cx="382278" cy="462504"/>
            </a:xfrm>
            <a:custGeom>
              <a:rect b="b" l="l" r="r" t="t"/>
              <a:pathLst>
                <a:path extrusionOk="0" h="462504" w="382278">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29"/>
            <p:cNvSpPr/>
            <p:nvPr/>
          </p:nvSpPr>
          <p:spPr>
            <a:xfrm>
              <a:off x="2662372" y="2471875"/>
              <a:ext cx="120066" cy="117360"/>
            </a:xfrm>
            <a:custGeom>
              <a:rect b="b" l="l" r="r" t="t"/>
              <a:pathLst>
                <a:path extrusionOk="0" h="117360" w="120066">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29"/>
            <p:cNvSpPr/>
            <p:nvPr/>
          </p:nvSpPr>
          <p:spPr>
            <a:xfrm>
              <a:off x="2630208" y="2488280"/>
              <a:ext cx="194941" cy="380900"/>
            </a:xfrm>
            <a:custGeom>
              <a:rect b="b" l="l" r="r" t="t"/>
              <a:pathLst>
                <a:path extrusionOk="0" h="380900" w="194941">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29"/>
            <p:cNvSpPr/>
            <p:nvPr/>
          </p:nvSpPr>
          <p:spPr>
            <a:xfrm>
              <a:off x="2658361" y="2350349"/>
              <a:ext cx="128870" cy="157700"/>
            </a:xfrm>
            <a:custGeom>
              <a:rect b="b" l="l" r="r" t="t"/>
              <a:pathLst>
                <a:path extrusionOk="0" h="157700" w="12887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29"/>
            <p:cNvSpPr/>
            <p:nvPr/>
          </p:nvSpPr>
          <p:spPr>
            <a:xfrm>
              <a:off x="2645583" y="2336673"/>
              <a:ext cx="136833" cy="135201"/>
            </a:xfrm>
            <a:custGeom>
              <a:rect b="b" l="l" r="r" t="t"/>
              <a:pathLst>
                <a:path extrusionOk="0" h="135201" w="136833">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29"/>
            <p:cNvSpPr/>
            <p:nvPr/>
          </p:nvSpPr>
          <p:spPr>
            <a:xfrm>
              <a:off x="2782568" y="2488639"/>
              <a:ext cx="62960" cy="91535"/>
            </a:xfrm>
            <a:custGeom>
              <a:rect b="b" l="l" r="r" t="t"/>
              <a:pathLst>
                <a:path extrusionOk="0" h="91535" w="6296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84" name="Google Shape;2084;p29"/>
            <p:cNvGrpSpPr/>
            <p:nvPr/>
          </p:nvGrpSpPr>
          <p:grpSpPr>
            <a:xfrm flipH="1">
              <a:off x="2710663" y="2723583"/>
              <a:ext cx="319677" cy="242660"/>
              <a:chOff x="6621095" y="1452181"/>
              <a:chExt cx="330894" cy="250785"/>
            </a:xfrm>
          </p:grpSpPr>
          <p:sp>
            <p:nvSpPr>
              <p:cNvPr id="2085" name="Google Shape;2085;p2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6" name="Google Shape;2086;p2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2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2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9" name="Google Shape;2089;p2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90" name="Google Shape;2090;p29"/>
            <p:cNvSpPr/>
            <p:nvPr/>
          </p:nvSpPr>
          <p:spPr>
            <a:xfrm>
              <a:off x="2596421" y="2551548"/>
              <a:ext cx="147299" cy="413263"/>
            </a:xfrm>
            <a:custGeom>
              <a:rect b="b" l="l" r="r" t="t"/>
              <a:pathLst>
                <a:path extrusionOk="0" h="413263" w="147299">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29"/>
            <p:cNvSpPr/>
            <p:nvPr/>
          </p:nvSpPr>
          <p:spPr>
            <a:xfrm>
              <a:off x="2590449" y="2547578"/>
              <a:ext cx="84867" cy="115327"/>
            </a:xfrm>
            <a:custGeom>
              <a:rect b="b" l="l" r="r" t="t"/>
              <a:pathLst>
                <a:path extrusionOk="0" h="115327" w="84867">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92" name="Google Shape;2092;p29"/>
            <p:cNvGrpSpPr/>
            <p:nvPr/>
          </p:nvGrpSpPr>
          <p:grpSpPr>
            <a:xfrm>
              <a:off x="4651669" y="468299"/>
              <a:ext cx="319677" cy="242660"/>
              <a:chOff x="6621095" y="1452181"/>
              <a:chExt cx="330894" cy="250785"/>
            </a:xfrm>
          </p:grpSpPr>
          <p:sp>
            <p:nvSpPr>
              <p:cNvPr id="2093" name="Google Shape;2093;p2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2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5" name="Google Shape;2095;p2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6" name="Google Shape;2096;p2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7" name="Google Shape;2097;p2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098" name="Google Shape;2098;p29"/>
          <p:cNvSpPr txBox="1"/>
          <p:nvPr>
            <p:ph type="ctrTitle"/>
          </p:nvPr>
        </p:nvSpPr>
        <p:spPr>
          <a:xfrm>
            <a:off x="1085850" y="1992600"/>
            <a:ext cx="4907100" cy="116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6000">
                <a:latin typeface="Raleway"/>
                <a:ea typeface="Raleway"/>
                <a:cs typeface="Raleway"/>
                <a:sym typeface="Raleway"/>
              </a:rPr>
              <a:t>Analysis and Advices</a:t>
            </a:r>
            <a:endParaRPr b="1" sz="7200">
              <a:latin typeface="Raleway"/>
              <a:ea typeface="Raleway"/>
              <a:cs typeface="Raleway"/>
              <a:sym typeface="Raleway"/>
            </a:endParaRPr>
          </a:p>
        </p:txBody>
      </p:sp>
      <p:sp>
        <p:nvSpPr>
          <p:cNvPr id="2099" name="Google Shape;2099;p29"/>
          <p:cNvSpPr txBox="1"/>
          <p:nvPr/>
        </p:nvSpPr>
        <p:spPr>
          <a:xfrm>
            <a:off x="1009650" y="3267025"/>
            <a:ext cx="3556200" cy="561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chemeClr val="dk1"/>
                </a:solidFill>
                <a:latin typeface="Raleway"/>
                <a:ea typeface="Raleway"/>
                <a:cs typeface="Raleway"/>
                <a:sym typeface="Raleway"/>
              </a:rPr>
              <a:t>BI Tools project</a:t>
            </a:r>
            <a:endParaRPr sz="3000">
              <a:solidFill>
                <a:schemeClr val="dk1"/>
              </a:solidFill>
              <a:latin typeface="Barlow Light"/>
              <a:ea typeface="Barlow Light"/>
              <a:cs typeface="Barlow Light"/>
              <a:sym typeface="Barlow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sp>
        <p:nvSpPr>
          <p:cNvPr id="2104" name="Google Shape;2104;p30"/>
          <p:cNvSpPr txBox="1"/>
          <p:nvPr>
            <p:ph idx="4294967295" type="body"/>
          </p:nvPr>
        </p:nvSpPr>
        <p:spPr>
          <a:xfrm>
            <a:off x="1285950" y="1480550"/>
            <a:ext cx="6572100" cy="2087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sz="4800">
                <a:solidFill>
                  <a:schemeClr val="lt1"/>
                </a:solidFill>
                <a:latin typeface="Raleway SemiBold"/>
                <a:ea typeface="Raleway SemiBold"/>
                <a:cs typeface="Raleway SemiBold"/>
                <a:sym typeface="Raleway SemiBold"/>
              </a:rPr>
              <a:t>GENERAL ANALYSIS</a:t>
            </a:r>
            <a:endParaRPr sz="4800">
              <a:solidFill>
                <a:schemeClr val="lt1"/>
              </a:solidFill>
            </a:endParaRPr>
          </a:p>
        </p:txBody>
      </p:sp>
      <p:sp>
        <p:nvSpPr>
          <p:cNvPr id="2105" name="Google Shape;2105;p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13"/>
          <p:cNvSpPr txBox="1"/>
          <p:nvPr/>
        </p:nvSpPr>
        <p:spPr>
          <a:xfrm>
            <a:off x="720000" y="540000"/>
            <a:ext cx="2074500" cy="3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Montserrat"/>
                <a:ea typeface="Montserrat"/>
                <a:cs typeface="Montserrat"/>
                <a:sym typeface="Montserrat"/>
              </a:rPr>
              <a:t>II. 2412 - BI Tools</a:t>
            </a:r>
            <a:endParaRPr sz="800">
              <a:solidFill>
                <a:srgbClr val="FFFFFF"/>
              </a:solidFill>
              <a:latin typeface="Montserrat"/>
              <a:ea typeface="Montserrat"/>
              <a:cs typeface="Montserrat"/>
              <a:sym typeface="Montserrat"/>
            </a:endParaRPr>
          </a:p>
        </p:txBody>
      </p:sp>
      <p:sp>
        <p:nvSpPr>
          <p:cNvPr id="346" name="Google Shape;346;p13"/>
          <p:cNvSpPr txBox="1"/>
          <p:nvPr/>
        </p:nvSpPr>
        <p:spPr>
          <a:xfrm>
            <a:off x="1560825" y="1511225"/>
            <a:ext cx="2799000" cy="421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800">
                <a:solidFill>
                  <a:srgbClr val="FFFFFF"/>
                </a:solidFill>
                <a:latin typeface="Montserrat"/>
                <a:ea typeface="Montserrat"/>
                <a:cs typeface="Montserrat"/>
                <a:sym typeface="Montserrat"/>
              </a:rPr>
              <a:t>Context</a:t>
            </a:r>
            <a:endParaRPr b="1" sz="1800">
              <a:solidFill>
                <a:srgbClr val="FFFFFF"/>
              </a:solidFill>
              <a:latin typeface="Montserrat"/>
              <a:ea typeface="Montserrat"/>
              <a:cs typeface="Montserrat"/>
              <a:sym typeface="Montserrat"/>
            </a:endParaRPr>
          </a:p>
        </p:txBody>
      </p:sp>
      <p:sp>
        <p:nvSpPr>
          <p:cNvPr id="347" name="Google Shape;347;p13"/>
          <p:cNvSpPr txBox="1"/>
          <p:nvPr/>
        </p:nvSpPr>
        <p:spPr>
          <a:xfrm>
            <a:off x="717600" y="1874500"/>
            <a:ext cx="3643200" cy="129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Who are we ?</a:t>
            </a:r>
            <a:endParaRPr>
              <a:solidFill>
                <a:srgbClr val="FFFFFF"/>
              </a:solidFill>
              <a:latin typeface="Muli Regular"/>
              <a:ea typeface="Muli Regular"/>
              <a:cs typeface="Muli Regular"/>
              <a:sym typeface="Muli Regular"/>
            </a:endParaRPr>
          </a:p>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The situation of modern e-commerce</a:t>
            </a:r>
            <a:endParaRPr>
              <a:solidFill>
                <a:srgbClr val="FFFFFF"/>
              </a:solidFill>
              <a:latin typeface="Muli Regular"/>
              <a:ea typeface="Muli Regular"/>
              <a:cs typeface="Muli Regular"/>
              <a:sym typeface="Muli Regular"/>
            </a:endParaRPr>
          </a:p>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Description of the Dataset</a:t>
            </a:r>
            <a:endParaRPr>
              <a:solidFill>
                <a:srgbClr val="FFFFFF"/>
              </a:solidFill>
              <a:latin typeface="Muli Regular"/>
              <a:ea typeface="Muli Regular"/>
              <a:cs typeface="Muli Regular"/>
              <a:sym typeface="Muli Regular"/>
            </a:endParaRPr>
          </a:p>
        </p:txBody>
      </p:sp>
      <p:sp>
        <p:nvSpPr>
          <p:cNvPr id="348" name="Google Shape;348;p13"/>
          <p:cNvSpPr txBox="1"/>
          <p:nvPr/>
        </p:nvSpPr>
        <p:spPr>
          <a:xfrm>
            <a:off x="4784275" y="1511200"/>
            <a:ext cx="2799000" cy="421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Methodology</a:t>
            </a:r>
            <a:endParaRPr b="1" sz="1800">
              <a:solidFill>
                <a:srgbClr val="FFFFFF"/>
              </a:solidFill>
              <a:latin typeface="Montserrat"/>
              <a:ea typeface="Montserrat"/>
              <a:cs typeface="Montserrat"/>
              <a:sym typeface="Montserrat"/>
            </a:endParaRPr>
          </a:p>
        </p:txBody>
      </p:sp>
      <p:sp>
        <p:nvSpPr>
          <p:cNvPr id="349" name="Google Shape;349;p13"/>
          <p:cNvSpPr txBox="1"/>
          <p:nvPr/>
        </p:nvSpPr>
        <p:spPr>
          <a:xfrm>
            <a:off x="4784275" y="1874500"/>
            <a:ext cx="3636600" cy="129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Our environment</a:t>
            </a:r>
            <a:endParaRPr>
              <a:solidFill>
                <a:srgbClr val="FFFFFF"/>
              </a:solidFill>
              <a:latin typeface="Muli Regular"/>
              <a:ea typeface="Muli Regular"/>
              <a:cs typeface="Muli Regular"/>
              <a:sym typeface="Muli Regular"/>
            </a:endParaRPr>
          </a:p>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Pre-processing of the data</a:t>
            </a:r>
            <a:endParaRPr>
              <a:solidFill>
                <a:srgbClr val="FFFFFF"/>
              </a:solidFill>
              <a:latin typeface="Muli Regular"/>
              <a:ea typeface="Muli Regular"/>
              <a:cs typeface="Muli Regular"/>
              <a:sym typeface="Muli Regular"/>
            </a:endParaRPr>
          </a:p>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Focus of the study</a:t>
            </a:r>
            <a:endParaRPr>
              <a:solidFill>
                <a:srgbClr val="FFFFFF"/>
              </a:solidFill>
              <a:latin typeface="Muli Regular"/>
              <a:ea typeface="Muli Regular"/>
              <a:cs typeface="Muli Regular"/>
              <a:sym typeface="Muli Regular"/>
            </a:endParaRPr>
          </a:p>
        </p:txBody>
      </p:sp>
      <p:sp>
        <p:nvSpPr>
          <p:cNvPr id="350" name="Google Shape;350;p13"/>
          <p:cNvSpPr txBox="1"/>
          <p:nvPr/>
        </p:nvSpPr>
        <p:spPr>
          <a:xfrm>
            <a:off x="4784275" y="3186325"/>
            <a:ext cx="2799000" cy="421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Thesis </a:t>
            </a:r>
            <a:r>
              <a:rPr b="1" lang="en" sz="1800">
                <a:solidFill>
                  <a:srgbClr val="FFFFFF"/>
                </a:solidFill>
                <a:latin typeface="Montserrat"/>
                <a:ea typeface="Montserrat"/>
                <a:cs typeface="Montserrat"/>
                <a:sym typeface="Montserrat"/>
              </a:rPr>
              <a:t>Conclusion</a:t>
            </a:r>
            <a:endParaRPr b="1" sz="1800">
              <a:solidFill>
                <a:srgbClr val="FFFFFF"/>
              </a:solidFill>
              <a:latin typeface="Montserrat"/>
              <a:ea typeface="Montserrat"/>
              <a:cs typeface="Montserrat"/>
              <a:sym typeface="Montserrat"/>
            </a:endParaRPr>
          </a:p>
        </p:txBody>
      </p:sp>
      <p:sp>
        <p:nvSpPr>
          <p:cNvPr id="351" name="Google Shape;351;p13"/>
          <p:cNvSpPr txBox="1"/>
          <p:nvPr/>
        </p:nvSpPr>
        <p:spPr>
          <a:xfrm>
            <a:off x="4784275" y="3549625"/>
            <a:ext cx="3643200" cy="83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What difficulties did we encounter ?</a:t>
            </a:r>
            <a:endParaRPr>
              <a:solidFill>
                <a:srgbClr val="FFFFFF"/>
              </a:solidFill>
              <a:latin typeface="Muli Regular"/>
              <a:ea typeface="Muli Regular"/>
              <a:cs typeface="Muli Regular"/>
              <a:sym typeface="Muli Regular"/>
            </a:endParaRPr>
          </a:p>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How could we have gone further ?</a:t>
            </a:r>
            <a:endParaRPr>
              <a:solidFill>
                <a:srgbClr val="FFFFFF"/>
              </a:solidFill>
              <a:latin typeface="Muli Regular"/>
              <a:ea typeface="Muli Regular"/>
              <a:cs typeface="Muli Regular"/>
              <a:sym typeface="Muli Regular"/>
            </a:endParaRPr>
          </a:p>
        </p:txBody>
      </p:sp>
      <p:sp>
        <p:nvSpPr>
          <p:cNvPr id="352" name="Google Shape;352;p13"/>
          <p:cNvSpPr txBox="1"/>
          <p:nvPr/>
        </p:nvSpPr>
        <p:spPr>
          <a:xfrm>
            <a:off x="1560900" y="3186350"/>
            <a:ext cx="2799000" cy="421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800">
                <a:solidFill>
                  <a:srgbClr val="FFFFFF"/>
                </a:solidFill>
                <a:latin typeface="Montserrat"/>
                <a:ea typeface="Montserrat"/>
                <a:cs typeface="Montserrat"/>
                <a:sym typeface="Montserrat"/>
              </a:rPr>
              <a:t>Analysis and advices</a:t>
            </a:r>
            <a:endParaRPr b="1" sz="1800">
              <a:solidFill>
                <a:srgbClr val="FFFFFF"/>
              </a:solidFill>
              <a:latin typeface="Montserrat"/>
              <a:ea typeface="Montserrat"/>
              <a:cs typeface="Montserrat"/>
              <a:sym typeface="Montserrat"/>
            </a:endParaRPr>
          </a:p>
        </p:txBody>
      </p:sp>
      <p:sp>
        <p:nvSpPr>
          <p:cNvPr id="353" name="Google Shape;353;p13"/>
          <p:cNvSpPr txBox="1"/>
          <p:nvPr/>
        </p:nvSpPr>
        <p:spPr>
          <a:xfrm>
            <a:off x="716400" y="3549625"/>
            <a:ext cx="3643200" cy="83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Trends</a:t>
            </a:r>
            <a:endParaRPr>
              <a:solidFill>
                <a:srgbClr val="FFFFFF"/>
              </a:solidFill>
              <a:latin typeface="Muli Regular"/>
              <a:ea typeface="Muli Regular"/>
              <a:cs typeface="Muli Regular"/>
              <a:sym typeface="Muli Regular"/>
            </a:endParaRPr>
          </a:p>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Sentiments</a:t>
            </a:r>
            <a:endParaRPr>
              <a:solidFill>
                <a:srgbClr val="FFFFFF"/>
              </a:solidFill>
              <a:latin typeface="Muli Regular"/>
              <a:ea typeface="Muli Regular"/>
              <a:cs typeface="Muli Regular"/>
              <a:sym typeface="Muli Regular"/>
            </a:endParaRPr>
          </a:p>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Interpretations</a:t>
            </a:r>
            <a:endParaRPr>
              <a:solidFill>
                <a:srgbClr val="FFFFFF"/>
              </a:solidFill>
              <a:latin typeface="Muli Regular"/>
              <a:ea typeface="Muli Regular"/>
              <a:cs typeface="Muli Regular"/>
              <a:sym typeface="Muli Regular"/>
            </a:endParaRPr>
          </a:p>
          <a:p>
            <a:pPr indent="-317500" lvl="0" marL="457200" rtl="0" algn="l">
              <a:lnSpc>
                <a:spcPct val="115000"/>
              </a:lnSpc>
              <a:spcBef>
                <a:spcPts val="0"/>
              </a:spcBef>
              <a:spcAft>
                <a:spcPts val="0"/>
              </a:spcAft>
              <a:buClr>
                <a:srgbClr val="FFFFFF"/>
              </a:buClr>
              <a:buSzPts val="1400"/>
              <a:buFont typeface="Muli Regular"/>
              <a:buChar char="●"/>
            </a:pPr>
            <a:r>
              <a:rPr lang="en">
                <a:solidFill>
                  <a:srgbClr val="FFFFFF"/>
                </a:solidFill>
                <a:latin typeface="Muli Regular"/>
                <a:ea typeface="Muli Regular"/>
                <a:cs typeface="Muli Regular"/>
                <a:sym typeface="Muli Regular"/>
              </a:rPr>
              <a:t>General advices</a:t>
            </a:r>
            <a:endParaRPr>
              <a:solidFill>
                <a:srgbClr val="FFFFFF"/>
              </a:solidFill>
              <a:latin typeface="Muli Regular"/>
              <a:ea typeface="Muli Regular"/>
              <a:cs typeface="Muli Regular"/>
              <a:sym typeface="Muli Regular"/>
            </a:endParaRPr>
          </a:p>
        </p:txBody>
      </p:sp>
      <p:cxnSp>
        <p:nvCxnSpPr>
          <p:cNvPr id="354" name="Google Shape;354;p13"/>
          <p:cNvCxnSpPr/>
          <p:nvPr/>
        </p:nvCxnSpPr>
        <p:spPr>
          <a:xfrm rot="10800000">
            <a:off x="6784900" y="1892060"/>
            <a:ext cx="1635900" cy="0"/>
          </a:xfrm>
          <a:prstGeom prst="straightConnector1">
            <a:avLst/>
          </a:prstGeom>
          <a:noFill/>
          <a:ln cap="flat" cmpd="sng" w="19050">
            <a:solidFill>
              <a:srgbClr val="FFFFFF"/>
            </a:solidFill>
            <a:prstDash val="solid"/>
            <a:round/>
            <a:headEnd len="med" w="med" type="none"/>
            <a:tailEnd len="med" w="med" type="none"/>
          </a:ln>
        </p:spPr>
      </p:cxnSp>
      <p:cxnSp>
        <p:nvCxnSpPr>
          <p:cNvPr id="355" name="Google Shape;355;p13"/>
          <p:cNvCxnSpPr/>
          <p:nvPr/>
        </p:nvCxnSpPr>
        <p:spPr>
          <a:xfrm rot="10800000">
            <a:off x="6784900" y="3564335"/>
            <a:ext cx="1635900" cy="0"/>
          </a:xfrm>
          <a:prstGeom prst="straightConnector1">
            <a:avLst/>
          </a:prstGeom>
          <a:noFill/>
          <a:ln cap="flat" cmpd="sng" w="19050">
            <a:solidFill>
              <a:srgbClr val="FFFFFF"/>
            </a:solidFill>
            <a:prstDash val="solid"/>
            <a:round/>
            <a:headEnd len="med" w="med" type="none"/>
            <a:tailEnd len="med" w="med" type="none"/>
          </a:ln>
        </p:spPr>
      </p:cxnSp>
      <p:cxnSp>
        <p:nvCxnSpPr>
          <p:cNvPr id="356" name="Google Shape;356;p13"/>
          <p:cNvCxnSpPr/>
          <p:nvPr/>
        </p:nvCxnSpPr>
        <p:spPr>
          <a:xfrm rot="10800000">
            <a:off x="720000" y="1892060"/>
            <a:ext cx="1635900" cy="0"/>
          </a:xfrm>
          <a:prstGeom prst="straightConnector1">
            <a:avLst/>
          </a:prstGeom>
          <a:noFill/>
          <a:ln cap="flat" cmpd="sng" w="19050">
            <a:solidFill>
              <a:srgbClr val="FFFFFF"/>
            </a:solidFill>
            <a:prstDash val="solid"/>
            <a:round/>
            <a:headEnd len="med" w="med" type="none"/>
            <a:tailEnd len="med" w="med" type="none"/>
          </a:ln>
        </p:spPr>
      </p:cxnSp>
      <p:cxnSp>
        <p:nvCxnSpPr>
          <p:cNvPr id="357" name="Google Shape;357;p13"/>
          <p:cNvCxnSpPr/>
          <p:nvPr/>
        </p:nvCxnSpPr>
        <p:spPr>
          <a:xfrm rot="10800000">
            <a:off x="720000" y="3564335"/>
            <a:ext cx="1635900" cy="0"/>
          </a:xfrm>
          <a:prstGeom prst="straightConnector1">
            <a:avLst/>
          </a:prstGeom>
          <a:noFill/>
          <a:ln cap="flat" cmpd="sng" w="19050">
            <a:solidFill>
              <a:srgbClr val="FFFFFF"/>
            </a:solidFill>
            <a:prstDash val="solid"/>
            <a:round/>
            <a:headEnd len="med" w="med" type="none"/>
            <a:tailEnd len="med" w="med" type="none"/>
          </a:ln>
        </p:spPr>
      </p:cxnSp>
      <p:cxnSp>
        <p:nvCxnSpPr>
          <p:cNvPr id="358" name="Google Shape;358;p13"/>
          <p:cNvCxnSpPr/>
          <p:nvPr/>
        </p:nvCxnSpPr>
        <p:spPr>
          <a:xfrm flipH="1">
            <a:off x="4572000" y="1726300"/>
            <a:ext cx="600" cy="2655300"/>
          </a:xfrm>
          <a:prstGeom prst="straightConnector1">
            <a:avLst/>
          </a:prstGeom>
          <a:noFill/>
          <a:ln cap="flat" cmpd="sng" w="19050">
            <a:solidFill>
              <a:srgbClr val="FFFFFF"/>
            </a:solidFill>
            <a:prstDash val="solid"/>
            <a:round/>
            <a:headEnd len="med" w="med" type="none"/>
            <a:tailEnd len="med" w="med" type="none"/>
          </a:ln>
        </p:spPr>
      </p:cxnSp>
      <p:sp>
        <p:nvSpPr>
          <p:cNvPr id="359" name="Google Shape;359;p13"/>
          <p:cNvSpPr txBox="1"/>
          <p:nvPr/>
        </p:nvSpPr>
        <p:spPr>
          <a:xfrm>
            <a:off x="717604" y="1363904"/>
            <a:ext cx="1028700" cy="554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Montserrat"/>
                <a:ea typeface="Montserrat"/>
                <a:cs typeface="Montserrat"/>
                <a:sym typeface="Montserrat"/>
              </a:rPr>
              <a:t>01</a:t>
            </a:r>
            <a:endParaRPr b="1" sz="2400">
              <a:solidFill>
                <a:srgbClr val="FFFFFF"/>
              </a:solidFill>
              <a:latin typeface="Montserrat"/>
              <a:ea typeface="Montserrat"/>
              <a:cs typeface="Montserrat"/>
              <a:sym typeface="Montserrat"/>
            </a:endParaRPr>
          </a:p>
        </p:txBody>
      </p:sp>
      <p:sp>
        <p:nvSpPr>
          <p:cNvPr id="360" name="Google Shape;360;p13"/>
          <p:cNvSpPr txBox="1"/>
          <p:nvPr/>
        </p:nvSpPr>
        <p:spPr>
          <a:xfrm>
            <a:off x="7393940" y="1363904"/>
            <a:ext cx="1028700" cy="554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rgbClr val="FFFFFF"/>
                </a:solidFill>
                <a:latin typeface="Montserrat"/>
                <a:ea typeface="Montserrat"/>
                <a:cs typeface="Montserrat"/>
                <a:sym typeface="Montserrat"/>
              </a:rPr>
              <a:t>02</a:t>
            </a:r>
            <a:endParaRPr b="1" sz="2400">
              <a:solidFill>
                <a:srgbClr val="FFFFFF"/>
              </a:solidFill>
              <a:latin typeface="Montserrat"/>
              <a:ea typeface="Montserrat"/>
              <a:cs typeface="Montserrat"/>
              <a:sym typeface="Montserrat"/>
            </a:endParaRPr>
          </a:p>
        </p:txBody>
      </p:sp>
      <p:sp>
        <p:nvSpPr>
          <p:cNvPr id="361" name="Google Shape;361;p13"/>
          <p:cNvSpPr txBox="1"/>
          <p:nvPr/>
        </p:nvSpPr>
        <p:spPr>
          <a:xfrm>
            <a:off x="717604" y="3037623"/>
            <a:ext cx="1028700" cy="554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Montserrat"/>
                <a:ea typeface="Montserrat"/>
                <a:cs typeface="Montserrat"/>
                <a:sym typeface="Montserrat"/>
              </a:rPr>
              <a:t>03</a:t>
            </a:r>
            <a:endParaRPr b="1" sz="2400">
              <a:solidFill>
                <a:srgbClr val="FFFFFF"/>
              </a:solidFill>
              <a:latin typeface="Montserrat"/>
              <a:ea typeface="Montserrat"/>
              <a:cs typeface="Montserrat"/>
              <a:sym typeface="Montserrat"/>
            </a:endParaRPr>
          </a:p>
        </p:txBody>
      </p:sp>
      <p:sp>
        <p:nvSpPr>
          <p:cNvPr id="362" name="Google Shape;362;p13"/>
          <p:cNvSpPr txBox="1"/>
          <p:nvPr/>
        </p:nvSpPr>
        <p:spPr>
          <a:xfrm>
            <a:off x="7393940" y="3037623"/>
            <a:ext cx="1028700" cy="554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rgbClr val="FFFFFF"/>
                </a:solidFill>
                <a:latin typeface="Montserrat"/>
                <a:ea typeface="Montserrat"/>
                <a:cs typeface="Montserrat"/>
                <a:sym typeface="Montserrat"/>
              </a:rPr>
              <a:t>04</a:t>
            </a:r>
            <a:endParaRPr b="1" sz="2400">
              <a:solidFill>
                <a:srgbClr val="FFFFFF"/>
              </a:solidFill>
              <a:latin typeface="Montserrat"/>
              <a:ea typeface="Montserrat"/>
              <a:cs typeface="Montserrat"/>
              <a:sym typeface="Montserrat"/>
            </a:endParaRPr>
          </a:p>
        </p:txBody>
      </p:sp>
      <p:sp>
        <p:nvSpPr>
          <p:cNvPr id="363" name="Google Shape;363;p13"/>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latin typeface="Muli Regular"/>
                <a:ea typeface="Muli Regular"/>
                <a:cs typeface="Muli Regular"/>
                <a:sym typeface="Muli Regular"/>
              </a:rPr>
              <a:t>‹#›</a:t>
            </a:fld>
            <a:endParaRPr sz="1300">
              <a:solidFill>
                <a:srgbClr val="FFFFFF"/>
              </a:solidFill>
              <a:latin typeface="Muli Regular"/>
              <a:ea typeface="Muli Regular"/>
              <a:cs typeface="Muli Regular"/>
              <a:sym typeface="Muli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sp>
        <p:nvSpPr>
          <p:cNvPr id="2110" name="Google Shape;2110;p31"/>
          <p:cNvSpPr txBox="1"/>
          <p:nvPr>
            <p:ph idx="4294967295" type="subTitle"/>
          </p:nvPr>
        </p:nvSpPr>
        <p:spPr>
          <a:xfrm>
            <a:off x="603625" y="152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Evolution of the number of reviews throughout the years</a:t>
            </a:r>
            <a:endParaRPr sz="2400"/>
          </a:p>
        </p:txBody>
      </p:sp>
      <p:sp>
        <p:nvSpPr>
          <p:cNvPr id="2111" name="Google Shape;2111;p3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12" name="Google Shape;2112;p31"/>
          <p:cNvPicPr preferRelativeResize="0"/>
          <p:nvPr/>
        </p:nvPicPr>
        <p:blipFill rotWithShape="1">
          <a:blip r:embed="rId3">
            <a:alphaModFix/>
          </a:blip>
          <a:srcRect b="0" l="0" r="9428" t="8105"/>
          <a:stretch/>
        </p:blipFill>
        <p:spPr>
          <a:xfrm>
            <a:off x="132075" y="1166025"/>
            <a:ext cx="5203202" cy="3250400"/>
          </a:xfrm>
          <a:prstGeom prst="rect">
            <a:avLst/>
          </a:prstGeom>
          <a:noFill/>
          <a:ln>
            <a:noFill/>
          </a:ln>
          <a:effectLst>
            <a:outerShdw blurRad="57150" rotWithShape="0" algn="bl" dir="5400000" dist="19050">
              <a:srgbClr val="000000">
                <a:alpha val="50000"/>
              </a:srgbClr>
            </a:outerShdw>
          </a:effectLst>
        </p:spPr>
      </p:pic>
      <p:sp>
        <p:nvSpPr>
          <p:cNvPr id="2113" name="Google Shape;2113;p31"/>
          <p:cNvSpPr txBox="1"/>
          <p:nvPr>
            <p:ph idx="4294967295" type="subTitle"/>
          </p:nvPr>
        </p:nvSpPr>
        <p:spPr>
          <a:xfrm>
            <a:off x="5595925" y="1121250"/>
            <a:ext cx="3356100" cy="2443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The reviews are increasing in an exponential way. We unfortunately don’t have access to the dates of all the sales, hence we can’t dress the overall evolution of the sales throughout the years.</a:t>
            </a:r>
            <a:endParaRPr/>
          </a:p>
        </p:txBody>
      </p:sp>
      <p:grpSp>
        <p:nvGrpSpPr>
          <p:cNvPr id="2114" name="Google Shape;2114;p31"/>
          <p:cNvGrpSpPr/>
          <p:nvPr/>
        </p:nvGrpSpPr>
        <p:grpSpPr>
          <a:xfrm>
            <a:off x="436406" y="337682"/>
            <a:ext cx="352207" cy="333836"/>
            <a:chOff x="5300400" y="3670175"/>
            <a:chExt cx="421300" cy="399325"/>
          </a:xfrm>
        </p:grpSpPr>
        <p:sp>
          <p:nvSpPr>
            <p:cNvPr id="2115" name="Google Shape;2115;p31"/>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6" name="Google Shape;2116;p31"/>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7" name="Google Shape;2117;p31"/>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8" name="Google Shape;2118;p31"/>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9" name="Google Shape;2119;p31"/>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120" name="Google Shape;2120;p31"/>
          <p:cNvSpPr txBox="1"/>
          <p:nvPr/>
        </p:nvSpPr>
        <p:spPr>
          <a:xfrm>
            <a:off x="132075" y="4187500"/>
            <a:ext cx="8346600" cy="136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2000">
              <a:solidFill>
                <a:schemeClr val="dk1"/>
              </a:solidFill>
              <a:latin typeface="Barlow Light"/>
              <a:ea typeface="Barlow Light"/>
              <a:cs typeface="Barlow Light"/>
              <a:sym typeface="Barlow Light"/>
            </a:endParaRPr>
          </a:p>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Statement : A positive trend for future evolution in  e-commerce</a:t>
            </a:r>
            <a:endParaRPr sz="2000">
              <a:solidFill>
                <a:schemeClr val="dk1"/>
              </a:solidFill>
              <a:latin typeface="Barlow Light"/>
              <a:ea typeface="Barlow Light"/>
              <a:cs typeface="Barlow Light"/>
              <a:sym typeface="Barlow Light"/>
            </a:endParaRPr>
          </a:p>
          <a:p>
            <a:pPr indent="0" lvl="0" marL="457200" marR="0" rtl="0" algn="l">
              <a:lnSpc>
                <a:spcPct val="100000"/>
              </a:lnSpc>
              <a:spcBef>
                <a:spcPts val="0"/>
              </a:spcBef>
              <a:spcAft>
                <a:spcPts val="0"/>
              </a:spcAft>
              <a:buNone/>
            </a:pPr>
            <a:r>
              <a:t/>
            </a:r>
            <a:endParaRPr sz="2000">
              <a:solidFill>
                <a:schemeClr val="dk1"/>
              </a:solidFill>
              <a:latin typeface="Barlow Light"/>
              <a:ea typeface="Barlow Light"/>
              <a:cs typeface="Barlow Light"/>
              <a:sym typeface="Barlow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4" name="Shape 2124"/>
        <p:cNvGrpSpPr/>
        <p:nvPr/>
      </p:nvGrpSpPr>
      <p:grpSpPr>
        <a:xfrm>
          <a:off x="0" y="0"/>
          <a:ext cx="0" cy="0"/>
          <a:chOff x="0" y="0"/>
          <a:chExt cx="0" cy="0"/>
        </a:xfrm>
      </p:grpSpPr>
      <p:sp>
        <p:nvSpPr>
          <p:cNvPr id="2125" name="Google Shape;2125;p3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26" name="Google Shape;2126;p32"/>
          <p:cNvPicPr preferRelativeResize="0"/>
          <p:nvPr/>
        </p:nvPicPr>
        <p:blipFill rotWithShape="1">
          <a:blip r:embed="rId3">
            <a:alphaModFix/>
          </a:blip>
          <a:srcRect b="0" l="0" r="0" t="6498"/>
          <a:stretch/>
        </p:blipFill>
        <p:spPr>
          <a:xfrm>
            <a:off x="553550" y="309575"/>
            <a:ext cx="8036900" cy="45243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0" name="Shape 2130"/>
        <p:cNvGrpSpPr/>
        <p:nvPr/>
      </p:nvGrpSpPr>
      <p:grpSpPr>
        <a:xfrm>
          <a:off x="0" y="0"/>
          <a:ext cx="0" cy="0"/>
          <a:chOff x="0" y="0"/>
          <a:chExt cx="0" cy="0"/>
        </a:xfrm>
      </p:grpSpPr>
      <p:sp>
        <p:nvSpPr>
          <p:cNvPr id="2131" name="Google Shape;2131;p33"/>
          <p:cNvSpPr txBox="1"/>
          <p:nvPr>
            <p:ph idx="1" type="body"/>
          </p:nvPr>
        </p:nvSpPr>
        <p:spPr>
          <a:xfrm>
            <a:off x="487950" y="1467625"/>
            <a:ext cx="5579400" cy="3283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2400"/>
              <a:t>Reviews and therefore sales are increasing each year which shows a positive trend for the e-commerce market</a:t>
            </a:r>
            <a:endParaRPr sz="2400"/>
          </a:p>
          <a:p>
            <a:pPr indent="-381000" lvl="0" marL="457200" rtl="0" algn="l">
              <a:spcBef>
                <a:spcPts val="0"/>
              </a:spcBef>
              <a:spcAft>
                <a:spcPts val="0"/>
              </a:spcAft>
              <a:buSzPts val="2400"/>
              <a:buChar char="▸"/>
            </a:pPr>
            <a:r>
              <a:rPr lang="en" sz="2400"/>
              <a:t>More famous brands seem to get more reviews, some very popular items getting even a lot more reviews than usual items</a:t>
            </a:r>
            <a:endParaRPr sz="2400"/>
          </a:p>
        </p:txBody>
      </p:sp>
      <p:sp>
        <p:nvSpPr>
          <p:cNvPr id="2132" name="Google Shape;2132;p33"/>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General Analysis</a:t>
            </a:r>
            <a:endParaRPr/>
          </a:p>
        </p:txBody>
      </p:sp>
      <p:sp>
        <p:nvSpPr>
          <p:cNvPr id="2133" name="Google Shape;2133;p3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134" name="Google Shape;2134;p33"/>
          <p:cNvGrpSpPr/>
          <p:nvPr/>
        </p:nvGrpSpPr>
        <p:grpSpPr>
          <a:xfrm>
            <a:off x="6495404" y="1849734"/>
            <a:ext cx="2297431" cy="2787028"/>
            <a:chOff x="2533225" y="322726"/>
            <a:chExt cx="3925890" cy="4762523"/>
          </a:xfrm>
        </p:grpSpPr>
        <p:sp>
          <p:nvSpPr>
            <p:cNvPr id="2135" name="Google Shape;2135;p33"/>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6" name="Google Shape;2136;p33"/>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7" name="Google Shape;2137;p33"/>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8" name="Google Shape;2138;p33"/>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9" name="Google Shape;2139;p33"/>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0" name="Google Shape;2140;p33"/>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33"/>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2" name="Google Shape;2142;p33"/>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3" name="Google Shape;2143;p33"/>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4" name="Google Shape;2144;p33"/>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5" name="Google Shape;2145;p33"/>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6" name="Google Shape;2146;p33"/>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33"/>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33"/>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9" name="Google Shape;2149;p33"/>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33"/>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1" name="Google Shape;2151;p33"/>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33"/>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33"/>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33"/>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33"/>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33"/>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33"/>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33"/>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33"/>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33"/>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33"/>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2" name="Google Shape;2162;p33"/>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3" name="Google Shape;2163;p33"/>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33"/>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5" name="Google Shape;2165;p33"/>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6" name="Google Shape;2166;p33"/>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7" name="Google Shape;2167;p33"/>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8" name="Google Shape;2168;p33"/>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33"/>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33"/>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1" name="Google Shape;2171;p33"/>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33"/>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33"/>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33"/>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33"/>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33"/>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33"/>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78" name="Google Shape;2178;p33"/>
            <p:cNvGrpSpPr/>
            <p:nvPr/>
          </p:nvGrpSpPr>
          <p:grpSpPr>
            <a:xfrm>
              <a:off x="4316519" y="693558"/>
              <a:ext cx="830259" cy="517637"/>
              <a:chOff x="5840944" y="1418558"/>
              <a:chExt cx="830259" cy="517637"/>
            </a:xfrm>
          </p:grpSpPr>
          <p:sp>
            <p:nvSpPr>
              <p:cNvPr id="2179" name="Google Shape;2179;p33"/>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33"/>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33"/>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33"/>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33"/>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33"/>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5" name="Google Shape;2185;p33"/>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33"/>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7" name="Google Shape;2187;p33"/>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33"/>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9" name="Google Shape;2189;p33"/>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0" name="Google Shape;2190;p33"/>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33"/>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33"/>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33"/>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33"/>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5" name="Google Shape;2195;p33"/>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33"/>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33"/>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8" name="Google Shape;2198;p33"/>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33"/>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33"/>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33"/>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33"/>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3" name="Google Shape;2203;p33"/>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4" name="Google Shape;2204;p33"/>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5" name="Google Shape;2205;p33"/>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33"/>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7" name="Google Shape;2207;p33"/>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33"/>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33"/>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0" name="Google Shape;2210;p33"/>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1" name="Google Shape;2211;p33"/>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33"/>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33"/>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4" name="Google Shape;2214;p33"/>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33"/>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33"/>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7" name="Google Shape;2217;p33"/>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33"/>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9" name="Google Shape;2219;p33"/>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33"/>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33"/>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2" name="Google Shape;2222;p33"/>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33"/>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33"/>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33"/>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33"/>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33"/>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8" name="Google Shape;2228;p33"/>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33"/>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33"/>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33"/>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33"/>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33"/>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4" name="Google Shape;2234;p33"/>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5" name="Google Shape;2235;p33"/>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6" name="Google Shape;2236;p33"/>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7" name="Google Shape;2237;p33"/>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38" name="Google Shape;2238;p33"/>
            <p:cNvGrpSpPr/>
            <p:nvPr/>
          </p:nvGrpSpPr>
          <p:grpSpPr>
            <a:xfrm>
              <a:off x="3439221" y="3170887"/>
              <a:ext cx="276341" cy="167131"/>
              <a:chOff x="4963646" y="3895887"/>
              <a:chExt cx="276341" cy="167131"/>
            </a:xfrm>
          </p:grpSpPr>
          <p:sp>
            <p:nvSpPr>
              <p:cNvPr id="2239" name="Google Shape;2239;p33"/>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0" name="Google Shape;2240;p33"/>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1" name="Google Shape;2241;p33"/>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33"/>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3" name="Google Shape;2243;p33"/>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33"/>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33"/>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33"/>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7" name="Google Shape;2247;p33"/>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8" name="Google Shape;2248;p33"/>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33"/>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33"/>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33"/>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33"/>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33"/>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33"/>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33"/>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33"/>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33"/>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33"/>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9" name="Google Shape;2259;p33"/>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33"/>
            <p:cNvSpPr/>
            <p:nvPr/>
          </p:nvSpPr>
          <p:spPr>
            <a:xfrm>
              <a:off x="5866407"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33"/>
            <p:cNvSpPr/>
            <p:nvPr/>
          </p:nvSpPr>
          <p:spPr>
            <a:xfrm>
              <a:off x="5848921"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33"/>
            <p:cNvSpPr/>
            <p:nvPr/>
          </p:nvSpPr>
          <p:spPr>
            <a:xfrm>
              <a:off x="5914777"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33"/>
            <p:cNvSpPr/>
            <p:nvPr/>
          </p:nvSpPr>
          <p:spPr>
            <a:xfrm>
              <a:off x="3825908"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33"/>
            <p:cNvSpPr/>
            <p:nvPr/>
          </p:nvSpPr>
          <p:spPr>
            <a:xfrm>
              <a:off x="3808424"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33"/>
            <p:cNvSpPr/>
            <p:nvPr/>
          </p:nvSpPr>
          <p:spPr>
            <a:xfrm>
              <a:off x="3864395"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9" name="Shape 2269"/>
        <p:cNvGrpSpPr/>
        <p:nvPr/>
      </p:nvGrpSpPr>
      <p:grpSpPr>
        <a:xfrm>
          <a:off x="0" y="0"/>
          <a:ext cx="0" cy="0"/>
          <a:chOff x="0" y="0"/>
          <a:chExt cx="0" cy="0"/>
        </a:xfrm>
      </p:grpSpPr>
      <p:sp>
        <p:nvSpPr>
          <p:cNvPr id="2270" name="Google Shape;2270;p34"/>
          <p:cNvSpPr txBox="1"/>
          <p:nvPr>
            <p:ph idx="4294967295" type="body"/>
          </p:nvPr>
        </p:nvSpPr>
        <p:spPr>
          <a:xfrm>
            <a:off x="1285950" y="1480550"/>
            <a:ext cx="6572100" cy="2087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sz="4800">
                <a:solidFill>
                  <a:schemeClr val="lt1"/>
                </a:solidFill>
                <a:latin typeface="Raleway SemiBold"/>
                <a:ea typeface="Raleway SemiBold"/>
                <a:cs typeface="Raleway SemiBold"/>
                <a:sym typeface="Raleway SemiBold"/>
              </a:rPr>
              <a:t>APPARENT TREND</a:t>
            </a:r>
            <a:endParaRPr sz="4800">
              <a:solidFill>
                <a:schemeClr val="lt1"/>
              </a:solidFill>
            </a:endParaRPr>
          </a:p>
        </p:txBody>
      </p:sp>
      <p:sp>
        <p:nvSpPr>
          <p:cNvPr id="2271" name="Google Shape;2271;p3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Google Shape;2276;p35"/>
          <p:cNvSpPr txBox="1"/>
          <p:nvPr>
            <p:ph idx="4294967295" type="subTitle"/>
          </p:nvPr>
        </p:nvSpPr>
        <p:spPr>
          <a:xfrm>
            <a:off x="603625" y="152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Number of reviews by category</a:t>
            </a:r>
            <a:endParaRPr sz="2400"/>
          </a:p>
        </p:txBody>
      </p:sp>
      <p:sp>
        <p:nvSpPr>
          <p:cNvPr id="2277" name="Google Shape;2277;p3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78" name="Google Shape;2278;p35"/>
          <p:cNvPicPr preferRelativeResize="0"/>
          <p:nvPr/>
        </p:nvPicPr>
        <p:blipFill rotWithShape="1">
          <a:blip r:embed="rId3">
            <a:alphaModFix/>
          </a:blip>
          <a:srcRect b="0" l="0" r="0" t="8324"/>
          <a:stretch/>
        </p:blipFill>
        <p:spPr>
          <a:xfrm>
            <a:off x="1132850" y="933000"/>
            <a:ext cx="6878301" cy="3650475"/>
          </a:xfrm>
          <a:prstGeom prst="rect">
            <a:avLst/>
          </a:prstGeom>
          <a:noFill/>
          <a:ln>
            <a:noFill/>
          </a:ln>
          <a:effectLst>
            <a:outerShdw blurRad="57150" rotWithShape="0" algn="bl" dir="5400000" dist="19050">
              <a:srgbClr val="000000">
                <a:alpha val="50000"/>
              </a:srgbClr>
            </a:outerShdw>
          </a:effectLst>
        </p:spPr>
      </p:pic>
      <p:grpSp>
        <p:nvGrpSpPr>
          <p:cNvPr id="2279" name="Google Shape;2279;p35"/>
          <p:cNvGrpSpPr/>
          <p:nvPr/>
        </p:nvGrpSpPr>
        <p:grpSpPr>
          <a:xfrm>
            <a:off x="2097906" y="365750"/>
            <a:ext cx="378750" cy="277698"/>
            <a:chOff x="3936375" y="3703750"/>
            <a:chExt cx="453050" cy="332175"/>
          </a:xfrm>
        </p:grpSpPr>
        <p:sp>
          <p:nvSpPr>
            <p:cNvPr id="2280" name="Google Shape;2280;p35"/>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81" name="Google Shape;2281;p35"/>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82" name="Google Shape;2282;p35"/>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83" name="Google Shape;2283;p35"/>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84" name="Google Shape;2284;p35"/>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8" name="Shape 2288"/>
        <p:cNvGrpSpPr/>
        <p:nvPr/>
      </p:nvGrpSpPr>
      <p:grpSpPr>
        <a:xfrm>
          <a:off x="0" y="0"/>
          <a:ext cx="0" cy="0"/>
          <a:chOff x="0" y="0"/>
          <a:chExt cx="0" cy="0"/>
        </a:xfrm>
      </p:grpSpPr>
      <p:sp>
        <p:nvSpPr>
          <p:cNvPr id="2289" name="Google Shape;2289;p36"/>
          <p:cNvSpPr txBox="1"/>
          <p:nvPr>
            <p:ph idx="4294967295" type="subTitle"/>
          </p:nvPr>
        </p:nvSpPr>
        <p:spPr>
          <a:xfrm>
            <a:off x="603625" y="152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Number of reviews by</a:t>
            </a:r>
            <a:r>
              <a:rPr b="1" lang="en" sz="2400">
                <a:solidFill>
                  <a:schemeClr val="accent1"/>
                </a:solidFill>
                <a:latin typeface="Barlow"/>
                <a:ea typeface="Barlow"/>
                <a:cs typeface="Barlow"/>
                <a:sym typeface="Barlow"/>
              </a:rPr>
              <a:t> the product color divided into categories</a:t>
            </a:r>
            <a:endParaRPr sz="2400"/>
          </a:p>
        </p:txBody>
      </p:sp>
      <p:sp>
        <p:nvSpPr>
          <p:cNvPr id="2290" name="Google Shape;2290;p3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91" name="Google Shape;2291;p36"/>
          <p:cNvPicPr preferRelativeResize="0"/>
          <p:nvPr/>
        </p:nvPicPr>
        <p:blipFill rotWithShape="1">
          <a:blip r:embed="rId3">
            <a:alphaModFix/>
          </a:blip>
          <a:srcRect b="0" l="0" r="0" t="10594"/>
          <a:stretch/>
        </p:blipFill>
        <p:spPr>
          <a:xfrm>
            <a:off x="173600" y="1161925"/>
            <a:ext cx="8336175" cy="3560124"/>
          </a:xfrm>
          <a:prstGeom prst="rect">
            <a:avLst/>
          </a:prstGeom>
          <a:noFill/>
          <a:ln>
            <a:noFill/>
          </a:ln>
          <a:effectLst>
            <a:outerShdw blurRad="57150" rotWithShape="0" algn="bl" dir="5400000" dist="19050">
              <a:srgbClr val="000000">
                <a:alpha val="50000"/>
              </a:srgbClr>
            </a:outerShdw>
          </a:effectLst>
        </p:spPr>
      </p:pic>
      <p:pic>
        <p:nvPicPr>
          <p:cNvPr id="2292" name="Google Shape;2292;p36"/>
          <p:cNvPicPr preferRelativeResize="0"/>
          <p:nvPr/>
        </p:nvPicPr>
        <p:blipFill>
          <a:blip r:embed="rId4">
            <a:alphaModFix/>
          </a:blip>
          <a:stretch>
            <a:fillRect/>
          </a:stretch>
        </p:blipFill>
        <p:spPr>
          <a:xfrm>
            <a:off x="7128638" y="1238113"/>
            <a:ext cx="1304925" cy="1743075"/>
          </a:xfrm>
          <a:prstGeom prst="rect">
            <a:avLst/>
          </a:prstGeom>
          <a:noFill/>
          <a:ln>
            <a:noFill/>
          </a:ln>
        </p:spPr>
      </p:pic>
      <p:grpSp>
        <p:nvGrpSpPr>
          <p:cNvPr id="2293" name="Google Shape;2293;p36"/>
          <p:cNvGrpSpPr/>
          <p:nvPr/>
        </p:nvGrpSpPr>
        <p:grpSpPr>
          <a:xfrm>
            <a:off x="688331" y="197725"/>
            <a:ext cx="378750" cy="277698"/>
            <a:chOff x="3936375" y="3703750"/>
            <a:chExt cx="453050" cy="332175"/>
          </a:xfrm>
        </p:grpSpPr>
        <p:sp>
          <p:nvSpPr>
            <p:cNvPr id="2294" name="Google Shape;2294;p36"/>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95" name="Google Shape;2295;p36"/>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96" name="Google Shape;2296;p36"/>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97" name="Google Shape;2297;p36"/>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98" name="Google Shape;2298;p36"/>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Google Shape;2303;p37"/>
          <p:cNvSpPr txBox="1"/>
          <p:nvPr>
            <p:ph idx="1" type="body"/>
          </p:nvPr>
        </p:nvSpPr>
        <p:spPr>
          <a:xfrm>
            <a:off x="487950" y="1606125"/>
            <a:ext cx="5579400" cy="2936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2400"/>
              <a:t>The small amount of category in our sample does not help us identify particularly trendy items although accessories seem to get a fairly high amount of reviews</a:t>
            </a:r>
            <a:endParaRPr sz="2400"/>
          </a:p>
          <a:p>
            <a:pPr indent="-381000" lvl="0" marL="457200" rtl="0" algn="l">
              <a:spcBef>
                <a:spcPts val="0"/>
              </a:spcBef>
              <a:spcAft>
                <a:spcPts val="0"/>
              </a:spcAft>
              <a:buSzPts val="2400"/>
              <a:buChar char="▸"/>
            </a:pPr>
            <a:r>
              <a:rPr lang="en" sz="2400"/>
              <a:t>More basic colors seem to get a lot more reviews than special colors</a:t>
            </a:r>
            <a:endParaRPr sz="2400"/>
          </a:p>
        </p:txBody>
      </p:sp>
      <p:sp>
        <p:nvSpPr>
          <p:cNvPr id="2304" name="Google Shape;2304;p3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General Analysis</a:t>
            </a:r>
            <a:endParaRPr/>
          </a:p>
        </p:txBody>
      </p:sp>
      <p:sp>
        <p:nvSpPr>
          <p:cNvPr id="2305" name="Google Shape;2305;p3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306" name="Google Shape;2306;p37"/>
          <p:cNvGrpSpPr/>
          <p:nvPr/>
        </p:nvGrpSpPr>
        <p:grpSpPr>
          <a:xfrm>
            <a:off x="6495404" y="1849734"/>
            <a:ext cx="2297431" cy="2787028"/>
            <a:chOff x="2533225" y="322726"/>
            <a:chExt cx="3925890" cy="4762523"/>
          </a:xfrm>
        </p:grpSpPr>
        <p:sp>
          <p:nvSpPr>
            <p:cNvPr id="2307" name="Google Shape;2307;p37"/>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37"/>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37"/>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37"/>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37"/>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2" name="Google Shape;2312;p37"/>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3" name="Google Shape;2313;p37"/>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37"/>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37"/>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37"/>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37"/>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37"/>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37"/>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37"/>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37"/>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2" name="Google Shape;2322;p37"/>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3" name="Google Shape;2323;p37"/>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4" name="Google Shape;2324;p37"/>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5" name="Google Shape;2325;p37"/>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6" name="Google Shape;2326;p37"/>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7" name="Google Shape;2327;p37"/>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8" name="Google Shape;2328;p37"/>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9" name="Google Shape;2329;p37"/>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0" name="Google Shape;2330;p37"/>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37"/>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2" name="Google Shape;2332;p37"/>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37"/>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37"/>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5" name="Google Shape;2335;p37"/>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37"/>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37"/>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8" name="Google Shape;2338;p37"/>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9" name="Google Shape;2339;p37"/>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0" name="Google Shape;2340;p37"/>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1" name="Google Shape;2341;p37"/>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2" name="Google Shape;2342;p37"/>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3" name="Google Shape;2343;p37"/>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4" name="Google Shape;2344;p37"/>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5" name="Google Shape;2345;p37"/>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37"/>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37"/>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8" name="Google Shape;2348;p37"/>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9" name="Google Shape;2349;p37"/>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50" name="Google Shape;2350;p37"/>
            <p:cNvGrpSpPr/>
            <p:nvPr/>
          </p:nvGrpSpPr>
          <p:grpSpPr>
            <a:xfrm>
              <a:off x="4316519" y="693558"/>
              <a:ext cx="830259" cy="517637"/>
              <a:chOff x="5840944" y="1418558"/>
              <a:chExt cx="830259" cy="517637"/>
            </a:xfrm>
          </p:grpSpPr>
          <p:sp>
            <p:nvSpPr>
              <p:cNvPr id="2351" name="Google Shape;2351;p37"/>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2" name="Google Shape;2352;p37"/>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37"/>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4" name="Google Shape;2354;p37"/>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5" name="Google Shape;2355;p37"/>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6" name="Google Shape;2356;p37"/>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37"/>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8" name="Google Shape;2358;p37"/>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59" name="Google Shape;2359;p37"/>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37"/>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1" name="Google Shape;2361;p37"/>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2" name="Google Shape;2362;p37"/>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3" name="Google Shape;2363;p37"/>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4" name="Google Shape;2364;p37"/>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37"/>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37"/>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7" name="Google Shape;2367;p37"/>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8" name="Google Shape;2368;p37"/>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9" name="Google Shape;2369;p37"/>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37"/>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37"/>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37"/>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3" name="Google Shape;2373;p37"/>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37"/>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37"/>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6" name="Google Shape;2376;p37"/>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7" name="Google Shape;2377;p37"/>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37"/>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37"/>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37"/>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37"/>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37"/>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37"/>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37"/>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37"/>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37"/>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37"/>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8" name="Google Shape;2388;p37"/>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9" name="Google Shape;2389;p37"/>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0" name="Google Shape;2390;p37"/>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1" name="Google Shape;2391;p37"/>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37"/>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3" name="Google Shape;2393;p37"/>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4" name="Google Shape;2394;p37"/>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5" name="Google Shape;2395;p37"/>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6" name="Google Shape;2396;p37"/>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37"/>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37"/>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37"/>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37"/>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37"/>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2" name="Google Shape;2402;p37"/>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3" name="Google Shape;2403;p37"/>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37"/>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5" name="Google Shape;2405;p37"/>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6" name="Google Shape;2406;p37"/>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7" name="Google Shape;2407;p37"/>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8" name="Google Shape;2408;p37"/>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9" name="Google Shape;2409;p37"/>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10" name="Google Shape;2410;p37"/>
            <p:cNvGrpSpPr/>
            <p:nvPr/>
          </p:nvGrpSpPr>
          <p:grpSpPr>
            <a:xfrm>
              <a:off x="3439221" y="3170887"/>
              <a:ext cx="276341" cy="167131"/>
              <a:chOff x="4963646" y="3895887"/>
              <a:chExt cx="276341" cy="167131"/>
            </a:xfrm>
          </p:grpSpPr>
          <p:sp>
            <p:nvSpPr>
              <p:cNvPr id="2411" name="Google Shape;2411;p37"/>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2" name="Google Shape;2412;p37"/>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3" name="Google Shape;2413;p37"/>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4" name="Google Shape;2414;p37"/>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5" name="Google Shape;2415;p37"/>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37"/>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37"/>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8" name="Google Shape;2418;p37"/>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9" name="Google Shape;2419;p37"/>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37"/>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1" name="Google Shape;2421;p37"/>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2" name="Google Shape;2422;p37"/>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3" name="Google Shape;2423;p37"/>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4" name="Google Shape;2424;p37"/>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5" name="Google Shape;2425;p37"/>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6" name="Google Shape;2426;p37"/>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7" name="Google Shape;2427;p37"/>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8" name="Google Shape;2428;p37"/>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9" name="Google Shape;2429;p37"/>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0" name="Google Shape;2430;p37"/>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31" name="Google Shape;2431;p37"/>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37"/>
            <p:cNvSpPr/>
            <p:nvPr/>
          </p:nvSpPr>
          <p:spPr>
            <a:xfrm>
              <a:off x="5866407"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37"/>
            <p:cNvSpPr/>
            <p:nvPr/>
          </p:nvSpPr>
          <p:spPr>
            <a:xfrm>
              <a:off x="5848921"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37"/>
            <p:cNvSpPr/>
            <p:nvPr/>
          </p:nvSpPr>
          <p:spPr>
            <a:xfrm>
              <a:off x="5914777"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37"/>
            <p:cNvSpPr/>
            <p:nvPr/>
          </p:nvSpPr>
          <p:spPr>
            <a:xfrm>
              <a:off x="3825908"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37"/>
            <p:cNvSpPr/>
            <p:nvPr/>
          </p:nvSpPr>
          <p:spPr>
            <a:xfrm>
              <a:off x="3808424"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37"/>
            <p:cNvSpPr/>
            <p:nvPr/>
          </p:nvSpPr>
          <p:spPr>
            <a:xfrm>
              <a:off x="3864395"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38"/>
          <p:cNvSpPr txBox="1"/>
          <p:nvPr>
            <p:ph idx="4294967295" type="body"/>
          </p:nvPr>
        </p:nvSpPr>
        <p:spPr>
          <a:xfrm>
            <a:off x="1285950" y="1480550"/>
            <a:ext cx="6572100" cy="2087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sz="4800">
                <a:solidFill>
                  <a:schemeClr val="lt1"/>
                </a:solidFill>
                <a:latin typeface="Raleway SemiBold"/>
                <a:ea typeface="Raleway SemiBold"/>
                <a:cs typeface="Raleway SemiBold"/>
                <a:sym typeface="Raleway SemiBold"/>
              </a:rPr>
              <a:t>USER</a:t>
            </a:r>
            <a:r>
              <a:rPr lang="en" sz="4800">
                <a:solidFill>
                  <a:schemeClr val="lt1"/>
                </a:solidFill>
                <a:latin typeface="Raleway SemiBold"/>
                <a:ea typeface="Raleway SemiBold"/>
                <a:cs typeface="Raleway SemiBold"/>
                <a:sym typeface="Raleway SemiBold"/>
              </a:rPr>
              <a:t> BEHAVIOUR</a:t>
            </a:r>
            <a:endParaRPr sz="4800">
              <a:solidFill>
                <a:schemeClr val="lt1"/>
              </a:solidFill>
            </a:endParaRPr>
          </a:p>
        </p:txBody>
      </p:sp>
      <p:sp>
        <p:nvSpPr>
          <p:cNvPr id="2443" name="Google Shape;2443;p3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7" name="Shape 2447"/>
        <p:cNvGrpSpPr/>
        <p:nvPr/>
      </p:nvGrpSpPr>
      <p:grpSpPr>
        <a:xfrm>
          <a:off x="0" y="0"/>
          <a:ext cx="0" cy="0"/>
          <a:chOff x="0" y="0"/>
          <a:chExt cx="0" cy="0"/>
        </a:xfrm>
      </p:grpSpPr>
      <p:sp>
        <p:nvSpPr>
          <p:cNvPr id="2448" name="Google Shape;2448;p3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49" name="Google Shape;2449;p39"/>
          <p:cNvPicPr preferRelativeResize="0"/>
          <p:nvPr/>
        </p:nvPicPr>
        <p:blipFill rotWithShape="1">
          <a:blip r:embed="rId3">
            <a:alphaModFix/>
          </a:blip>
          <a:srcRect b="12844" l="19803" r="17587" t="14173"/>
          <a:stretch/>
        </p:blipFill>
        <p:spPr>
          <a:xfrm>
            <a:off x="349050" y="1179325"/>
            <a:ext cx="5217724" cy="3531326"/>
          </a:xfrm>
          <a:prstGeom prst="rect">
            <a:avLst/>
          </a:prstGeom>
          <a:noFill/>
          <a:ln>
            <a:noFill/>
          </a:ln>
          <a:effectLst>
            <a:outerShdw blurRad="57150" rotWithShape="0" algn="bl" dir="5400000" dist="19050">
              <a:srgbClr val="000000">
                <a:alpha val="50000"/>
              </a:srgbClr>
            </a:outerShdw>
          </a:effectLst>
        </p:spPr>
      </p:pic>
      <p:sp>
        <p:nvSpPr>
          <p:cNvPr id="2450" name="Google Shape;2450;p39"/>
          <p:cNvSpPr txBox="1"/>
          <p:nvPr/>
        </p:nvSpPr>
        <p:spPr>
          <a:xfrm>
            <a:off x="5834100" y="1765075"/>
            <a:ext cx="3309900" cy="23598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62% of the reviews have 5 stars</a:t>
            </a:r>
            <a:endParaRPr sz="2000">
              <a:solidFill>
                <a:schemeClr val="dk1"/>
              </a:solidFill>
              <a:latin typeface="Barlow Light"/>
              <a:ea typeface="Barlow Light"/>
              <a:cs typeface="Barlow Light"/>
              <a:sym typeface="Barlow Light"/>
            </a:endParaRPr>
          </a:p>
          <a:p>
            <a:pPr indent="-342900" lvl="0" marL="457200" rtl="0" algn="l">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84% of the reviews have 4 stars or above</a:t>
            </a:r>
            <a:endParaRPr sz="2000">
              <a:solidFill>
                <a:schemeClr val="dk1"/>
              </a:solidFill>
              <a:latin typeface="Barlow Light"/>
              <a:ea typeface="Barlow Light"/>
              <a:cs typeface="Barlow Light"/>
              <a:sym typeface="Barlow Light"/>
            </a:endParaRPr>
          </a:p>
        </p:txBody>
      </p:sp>
      <p:sp>
        <p:nvSpPr>
          <p:cNvPr id="2451" name="Google Shape;2451;p39"/>
          <p:cNvSpPr txBox="1"/>
          <p:nvPr>
            <p:ph idx="4294967295" type="subTitle"/>
          </p:nvPr>
        </p:nvSpPr>
        <p:spPr>
          <a:xfrm>
            <a:off x="603625" y="152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Average ratings of the products</a:t>
            </a:r>
            <a:endParaRPr sz="2400"/>
          </a:p>
        </p:txBody>
      </p:sp>
      <p:sp>
        <p:nvSpPr>
          <p:cNvPr id="2452" name="Google Shape;2452;p39"/>
          <p:cNvSpPr/>
          <p:nvPr/>
        </p:nvSpPr>
        <p:spPr>
          <a:xfrm>
            <a:off x="3845734" y="756806"/>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53" name="Google Shape;2453;p39"/>
          <p:cNvSpPr/>
          <p:nvPr/>
        </p:nvSpPr>
        <p:spPr>
          <a:xfrm>
            <a:off x="4978707" y="756806"/>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54" name="Google Shape;2454;p39"/>
          <p:cNvSpPr/>
          <p:nvPr/>
        </p:nvSpPr>
        <p:spPr>
          <a:xfrm>
            <a:off x="4412218" y="756806"/>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2455" name="Google Shape;2455;p39"/>
          <p:cNvGrpSpPr/>
          <p:nvPr/>
        </p:nvGrpSpPr>
        <p:grpSpPr>
          <a:xfrm>
            <a:off x="2094624" y="335114"/>
            <a:ext cx="324661" cy="338956"/>
            <a:chOff x="3294650" y="3652450"/>
            <a:chExt cx="388350" cy="405450"/>
          </a:xfrm>
        </p:grpSpPr>
        <p:sp>
          <p:nvSpPr>
            <p:cNvPr id="2456" name="Google Shape;2456;p39"/>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57" name="Google Shape;2457;p39"/>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58" name="Google Shape;2458;p39"/>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2" name="Shape 2462"/>
        <p:cNvGrpSpPr/>
        <p:nvPr/>
      </p:nvGrpSpPr>
      <p:grpSpPr>
        <a:xfrm>
          <a:off x="0" y="0"/>
          <a:ext cx="0" cy="0"/>
          <a:chOff x="0" y="0"/>
          <a:chExt cx="0" cy="0"/>
        </a:xfrm>
      </p:grpSpPr>
      <p:sp>
        <p:nvSpPr>
          <p:cNvPr id="2463" name="Google Shape;2463;p4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4" name="Google Shape;2464;p40"/>
          <p:cNvSpPr txBox="1"/>
          <p:nvPr>
            <p:ph idx="4294967295" type="subTitle"/>
          </p:nvPr>
        </p:nvSpPr>
        <p:spPr>
          <a:xfrm>
            <a:off x="284850" y="143075"/>
            <a:ext cx="85743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NLTK word analysis</a:t>
            </a:r>
            <a:endParaRPr sz="2400"/>
          </a:p>
        </p:txBody>
      </p:sp>
      <p:sp>
        <p:nvSpPr>
          <p:cNvPr id="2465" name="Google Shape;2465;p40"/>
          <p:cNvSpPr txBox="1"/>
          <p:nvPr/>
        </p:nvSpPr>
        <p:spPr>
          <a:xfrm>
            <a:off x="6198350" y="1728300"/>
            <a:ext cx="2832300" cy="1686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The</a:t>
            </a:r>
            <a:r>
              <a:rPr lang="en" sz="2000">
                <a:solidFill>
                  <a:schemeClr val="dk1"/>
                </a:solidFill>
                <a:latin typeface="Barlow Light"/>
                <a:ea typeface="Barlow Light"/>
                <a:cs typeface="Barlow Light"/>
                <a:sym typeface="Barlow Light"/>
              </a:rPr>
              <a:t> words that show up the most after cleaning the ‘reviews.text’ column by extracting the most relevant reviews</a:t>
            </a:r>
            <a:endParaRPr sz="2000">
              <a:solidFill>
                <a:schemeClr val="dk1"/>
              </a:solidFill>
              <a:latin typeface="Barlow Light"/>
              <a:ea typeface="Barlow Light"/>
              <a:cs typeface="Barlow Light"/>
              <a:sym typeface="Barlow Light"/>
            </a:endParaRPr>
          </a:p>
        </p:txBody>
      </p:sp>
      <p:pic>
        <p:nvPicPr>
          <p:cNvPr id="2466" name="Google Shape;2466;p40"/>
          <p:cNvPicPr preferRelativeResize="0"/>
          <p:nvPr/>
        </p:nvPicPr>
        <p:blipFill>
          <a:blip r:embed="rId3">
            <a:alphaModFix/>
          </a:blip>
          <a:stretch>
            <a:fillRect/>
          </a:stretch>
        </p:blipFill>
        <p:spPr>
          <a:xfrm>
            <a:off x="144200" y="1199213"/>
            <a:ext cx="6315750" cy="3206115"/>
          </a:xfrm>
          <a:prstGeom prst="rect">
            <a:avLst/>
          </a:prstGeom>
          <a:noFill/>
          <a:ln>
            <a:noFill/>
          </a:ln>
        </p:spPr>
      </p:pic>
      <p:sp>
        <p:nvSpPr>
          <p:cNvPr id="2467" name="Google Shape;2467;p40"/>
          <p:cNvSpPr txBox="1"/>
          <p:nvPr/>
        </p:nvSpPr>
        <p:spPr>
          <a:xfrm>
            <a:off x="535775" y="4405325"/>
            <a:ext cx="6893700" cy="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sp>
        <p:nvSpPr>
          <p:cNvPr id="2468" name="Google Shape;2468;p40"/>
          <p:cNvSpPr/>
          <p:nvPr/>
        </p:nvSpPr>
        <p:spPr>
          <a:xfrm>
            <a:off x="2765538" y="382031"/>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14"/>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7200">
                <a:latin typeface="Raleway"/>
                <a:ea typeface="Raleway"/>
                <a:cs typeface="Raleway"/>
                <a:sym typeface="Raleway"/>
              </a:rPr>
              <a:t>Context</a:t>
            </a:r>
            <a:endParaRPr/>
          </a:p>
        </p:txBody>
      </p:sp>
      <p:sp>
        <p:nvSpPr>
          <p:cNvPr id="369" name="Google Shape;369;p14"/>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1</a:t>
            </a:r>
            <a:endParaRPr b="1" sz="3600">
              <a:solidFill>
                <a:schemeClr val="lt1"/>
              </a:solidFill>
              <a:latin typeface="Barlow"/>
              <a:ea typeface="Barlow"/>
              <a:cs typeface="Barlow"/>
              <a:sym typeface="Barlow"/>
            </a:endParaRPr>
          </a:p>
        </p:txBody>
      </p:sp>
      <p:grpSp>
        <p:nvGrpSpPr>
          <p:cNvPr id="370" name="Google Shape;370;p14"/>
          <p:cNvGrpSpPr/>
          <p:nvPr/>
        </p:nvGrpSpPr>
        <p:grpSpPr>
          <a:xfrm>
            <a:off x="5371441" y="1212249"/>
            <a:ext cx="3280550" cy="3344600"/>
            <a:chOff x="2244025" y="145922"/>
            <a:chExt cx="4382832" cy="4762352"/>
          </a:xfrm>
        </p:grpSpPr>
        <p:grpSp>
          <p:nvGrpSpPr>
            <p:cNvPr id="371" name="Google Shape;371;p14"/>
            <p:cNvGrpSpPr/>
            <p:nvPr/>
          </p:nvGrpSpPr>
          <p:grpSpPr>
            <a:xfrm>
              <a:off x="4124355" y="330300"/>
              <a:ext cx="2502502" cy="3373185"/>
              <a:chOff x="5785580" y="1232275"/>
              <a:chExt cx="2502502" cy="3373185"/>
            </a:xfrm>
          </p:grpSpPr>
          <p:sp>
            <p:nvSpPr>
              <p:cNvPr id="372" name="Google Shape;372;p14"/>
              <p:cNvSpPr/>
              <p:nvPr/>
            </p:nvSpPr>
            <p:spPr>
              <a:xfrm>
                <a:off x="6314607" y="3851433"/>
                <a:ext cx="944490" cy="545783"/>
              </a:xfrm>
              <a:custGeom>
                <a:rect b="b" l="l" r="r" t="t"/>
                <a:pathLst>
                  <a:path extrusionOk="0" h="545783" w="94449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4"/>
              <p:cNvSpPr/>
              <p:nvPr/>
            </p:nvSpPr>
            <p:spPr>
              <a:xfrm>
                <a:off x="6357717" y="3826573"/>
                <a:ext cx="944624" cy="545413"/>
              </a:xfrm>
              <a:custGeom>
                <a:rect b="b" l="l" r="r" t="t"/>
                <a:pathLst>
                  <a:path extrusionOk="0" h="545413" w="944624">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4"/>
              <p:cNvSpPr/>
              <p:nvPr/>
            </p:nvSpPr>
            <p:spPr>
              <a:xfrm>
                <a:off x="7274623" y="4156138"/>
                <a:ext cx="27813" cy="18192"/>
              </a:xfrm>
              <a:custGeom>
                <a:rect b="b" l="l" r="r" t="t"/>
                <a:pathLst>
                  <a:path extrusionOk="0" h="18192" w="27813">
                    <a:moveTo>
                      <a:pt x="27813" y="18193"/>
                    </a:moveTo>
                    <a:lnTo>
                      <a:pt x="27813" y="0"/>
                    </a:lnTo>
                    <a:lnTo>
                      <a:pt x="0" y="16002"/>
                    </a:lnTo>
                    <a:lnTo>
                      <a:pt x="27813" y="1819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4"/>
              <p:cNvSpPr/>
              <p:nvPr/>
            </p:nvSpPr>
            <p:spPr>
              <a:xfrm>
                <a:off x="6357747" y="4031456"/>
                <a:ext cx="28575" cy="18478"/>
              </a:xfrm>
              <a:custGeom>
                <a:rect b="b" l="l" r="r" t="t"/>
                <a:pathLst>
                  <a:path extrusionOk="0" h="18478" w="28575">
                    <a:moveTo>
                      <a:pt x="0" y="18479"/>
                    </a:moveTo>
                    <a:lnTo>
                      <a:pt x="0" y="0"/>
                    </a:lnTo>
                    <a:lnTo>
                      <a:pt x="28575" y="11811"/>
                    </a:lnTo>
                    <a:lnTo>
                      <a:pt x="0" y="1847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4"/>
              <p:cNvSpPr/>
              <p:nvPr/>
            </p:nvSpPr>
            <p:spPr>
              <a:xfrm>
                <a:off x="6357717" y="3808380"/>
                <a:ext cx="944624" cy="545381"/>
              </a:xfrm>
              <a:custGeom>
                <a:rect b="b" l="l" r="r" t="t"/>
                <a:pathLst>
                  <a:path extrusionOk="0" h="545381" w="944624">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4"/>
              <p:cNvSpPr/>
              <p:nvPr/>
            </p:nvSpPr>
            <p:spPr>
              <a:xfrm>
                <a:off x="6627114" y="3561873"/>
                <a:ext cx="675322" cy="594264"/>
              </a:xfrm>
              <a:custGeom>
                <a:rect b="b" l="l" r="r" t="t"/>
                <a:pathLst>
                  <a:path extrusionOk="0" h="594264" w="675322">
                    <a:moveTo>
                      <a:pt x="74581" y="247269"/>
                    </a:moveTo>
                    <a:lnTo>
                      <a:pt x="0" y="0"/>
                    </a:lnTo>
                    <a:lnTo>
                      <a:pt x="608933" y="349186"/>
                    </a:lnTo>
                    <a:lnTo>
                      <a:pt x="675322" y="594265"/>
                    </a:lnTo>
                    <a:lnTo>
                      <a:pt x="74581" y="24726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4"/>
              <p:cNvSpPr/>
              <p:nvPr/>
            </p:nvSpPr>
            <p:spPr>
              <a:xfrm>
                <a:off x="7276147" y="4135183"/>
                <a:ext cx="26289" cy="31146"/>
              </a:xfrm>
              <a:custGeom>
                <a:rect b="b" l="l" r="r" t="t"/>
                <a:pathLst>
                  <a:path extrusionOk="0" h="31146" w="26289">
                    <a:moveTo>
                      <a:pt x="8572" y="31147"/>
                    </a:moveTo>
                    <a:lnTo>
                      <a:pt x="26289" y="20955"/>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4"/>
              <p:cNvSpPr/>
              <p:nvPr/>
            </p:nvSpPr>
            <p:spPr>
              <a:xfrm>
                <a:off x="6607968" y="3571113"/>
                <a:ext cx="676751" cy="595217"/>
              </a:xfrm>
              <a:custGeom>
                <a:rect b="b" l="l" r="r" t="t"/>
                <a:pathLst>
                  <a:path extrusionOk="0" h="595217" w="676751">
                    <a:moveTo>
                      <a:pt x="74486" y="247364"/>
                    </a:moveTo>
                    <a:lnTo>
                      <a:pt x="0" y="0"/>
                    </a:lnTo>
                    <a:lnTo>
                      <a:pt x="608933" y="349282"/>
                    </a:lnTo>
                    <a:lnTo>
                      <a:pt x="676751" y="595217"/>
                    </a:lnTo>
                    <a:lnTo>
                      <a:pt x="74486" y="24736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4"/>
              <p:cNvSpPr/>
              <p:nvPr/>
            </p:nvSpPr>
            <p:spPr>
              <a:xfrm>
                <a:off x="5811392" y="1232275"/>
                <a:ext cx="2476690" cy="3358041"/>
              </a:xfrm>
              <a:custGeom>
                <a:rect b="b" l="l" r="r" t="t"/>
                <a:pathLst>
                  <a:path extrusionOk="0" h="3358041" w="247669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4"/>
              <p:cNvSpPr/>
              <p:nvPr/>
            </p:nvSpPr>
            <p:spPr>
              <a:xfrm>
                <a:off x="8240363" y="4509420"/>
                <a:ext cx="26098" cy="92487"/>
              </a:xfrm>
              <a:custGeom>
                <a:rect b="b" l="l" r="r" t="t"/>
                <a:pathLst>
                  <a:path extrusionOk="0" h="92487" w="26098">
                    <a:moveTo>
                      <a:pt x="0" y="92488"/>
                    </a:moveTo>
                    <a:lnTo>
                      <a:pt x="26098" y="77438"/>
                    </a:lnTo>
                    <a:lnTo>
                      <a:pt x="14859" y="0"/>
                    </a:lnTo>
                    <a:lnTo>
                      <a:pt x="0" y="9248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14"/>
              <p:cNvSpPr/>
              <p:nvPr/>
            </p:nvSpPr>
            <p:spPr>
              <a:xfrm>
                <a:off x="5807106" y="1235868"/>
                <a:ext cx="62674" cy="27245"/>
              </a:xfrm>
              <a:custGeom>
                <a:rect b="b" l="l" r="r" t="t"/>
                <a:pathLst>
                  <a:path extrusionOk="0" h="27245" w="62674">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14"/>
              <p:cNvSpPr/>
              <p:nvPr/>
            </p:nvSpPr>
            <p:spPr>
              <a:xfrm>
                <a:off x="5789771" y="1244753"/>
                <a:ext cx="2476690" cy="3358040"/>
              </a:xfrm>
              <a:custGeom>
                <a:rect b="b" l="l" r="r" t="t"/>
                <a:pathLst>
                  <a:path extrusionOk="0" h="3358040" w="247669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14"/>
              <p:cNvSpPr/>
              <p:nvPr/>
            </p:nvSpPr>
            <p:spPr>
              <a:xfrm>
                <a:off x="5785580" y="1247175"/>
                <a:ext cx="2476785" cy="3358285"/>
              </a:xfrm>
              <a:custGeom>
                <a:rect b="b" l="l" r="r" t="t"/>
                <a:pathLst>
                  <a:path extrusionOk="0" h="3358285" w="2476785">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14"/>
              <p:cNvSpPr/>
              <p:nvPr/>
            </p:nvSpPr>
            <p:spPr>
              <a:xfrm>
                <a:off x="5815488" y="1286421"/>
                <a:ext cx="2415539" cy="3200710"/>
              </a:xfrm>
              <a:custGeom>
                <a:rect b="b" l="l" r="r" t="t"/>
                <a:pathLst>
                  <a:path extrusionOk="0" h="3200710" w="2415539">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14"/>
              <p:cNvSpPr/>
              <p:nvPr/>
            </p:nvSpPr>
            <p:spPr>
              <a:xfrm>
                <a:off x="5915882" y="1476290"/>
                <a:ext cx="2188940" cy="1460906"/>
              </a:xfrm>
              <a:custGeom>
                <a:rect b="b" l="l" r="r" t="t"/>
                <a:pathLst>
                  <a:path extrusionOk="0" h="1460906" w="218894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14"/>
              <p:cNvSpPr/>
              <p:nvPr/>
            </p:nvSpPr>
            <p:spPr>
              <a:xfrm rot="-1801764">
                <a:off x="5975652" y="1564561"/>
                <a:ext cx="76512" cy="132469"/>
              </a:xfrm>
              <a:custGeom>
                <a:rect b="b" l="l" r="r" t="t"/>
                <a:pathLst>
                  <a:path extrusionOk="0" h="132587" w="7658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4"/>
              <p:cNvSpPr/>
              <p:nvPr/>
            </p:nvSpPr>
            <p:spPr>
              <a:xfrm>
                <a:off x="6935438" y="2145169"/>
                <a:ext cx="197262" cy="149154"/>
              </a:xfrm>
              <a:custGeom>
                <a:rect b="b" l="l" r="r" t="t"/>
                <a:pathLst>
                  <a:path extrusionOk="0" h="149154" w="197262">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4"/>
              <p:cNvSpPr/>
              <p:nvPr/>
            </p:nvSpPr>
            <p:spPr>
              <a:xfrm>
                <a:off x="7235094" y="2318577"/>
                <a:ext cx="197262" cy="148968"/>
              </a:xfrm>
              <a:custGeom>
                <a:rect b="b" l="l" r="r" t="t"/>
                <a:pathLst>
                  <a:path extrusionOk="0" h="148968" w="197262">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14"/>
              <p:cNvSpPr/>
              <p:nvPr/>
            </p:nvSpPr>
            <p:spPr>
              <a:xfrm>
                <a:off x="7529798" y="2488369"/>
                <a:ext cx="197358" cy="149033"/>
              </a:xfrm>
              <a:custGeom>
                <a:rect b="b" l="l" r="r" t="t"/>
                <a:pathLst>
                  <a:path extrusionOk="0" h="149033" w="197358">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14"/>
              <p:cNvSpPr/>
              <p:nvPr/>
            </p:nvSpPr>
            <p:spPr>
              <a:xfrm>
                <a:off x="7829454" y="2661668"/>
                <a:ext cx="197358" cy="148943"/>
              </a:xfrm>
              <a:custGeom>
                <a:rect b="b" l="l" r="r" t="t"/>
                <a:pathLst>
                  <a:path extrusionOk="0" h="148943" w="197358">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14"/>
              <p:cNvSpPr/>
              <p:nvPr/>
            </p:nvSpPr>
            <p:spPr>
              <a:xfrm>
                <a:off x="7391400" y="2634856"/>
                <a:ext cx="551783" cy="685887"/>
              </a:xfrm>
              <a:custGeom>
                <a:rect b="b" l="l" r="r" t="t"/>
                <a:pathLst>
                  <a:path extrusionOk="0" h="685887" w="551783">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14"/>
              <p:cNvSpPr/>
              <p:nvPr/>
            </p:nvSpPr>
            <p:spPr>
              <a:xfrm>
                <a:off x="5981604" y="2604685"/>
                <a:ext cx="1286351" cy="820016"/>
              </a:xfrm>
              <a:custGeom>
                <a:rect b="b" l="l" r="r" t="t"/>
                <a:pathLst>
                  <a:path extrusionOk="0" h="820016" w="1286351">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14"/>
              <p:cNvSpPr/>
              <p:nvPr/>
            </p:nvSpPr>
            <p:spPr>
              <a:xfrm>
                <a:off x="5985319" y="2767047"/>
                <a:ext cx="1158430" cy="718178"/>
              </a:xfrm>
              <a:custGeom>
                <a:rect b="b" l="l" r="r" t="t"/>
                <a:pathLst>
                  <a:path extrusionOk="0" h="718178" w="115843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14"/>
              <p:cNvSpPr/>
              <p:nvPr/>
            </p:nvSpPr>
            <p:spPr>
              <a:xfrm>
                <a:off x="5985319" y="2872624"/>
                <a:ext cx="1158430" cy="718059"/>
              </a:xfrm>
              <a:custGeom>
                <a:rect b="b" l="l" r="r" t="t"/>
                <a:pathLst>
                  <a:path extrusionOk="0" h="718059" w="115843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14"/>
              <p:cNvSpPr/>
              <p:nvPr/>
            </p:nvSpPr>
            <p:spPr>
              <a:xfrm>
                <a:off x="5985319" y="2978121"/>
                <a:ext cx="868489" cy="550694"/>
              </a:xfrm>
              <a:custGeom>
                <a:rect b="b" l="l" r="r" t="t"/>
                <a:pathLst>
                  <a:path extrusionOk="0" h="550694" w="868489">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14"/>
              <p:cNvSpPr/>
              <p:nvPr/>
            </p:nvSpPr>
            <p:spPr>
              <a:xfrm>
                <a:off x="7391018" y="3086134"/>
                <a:ext cx="551783" cy="368151"/>
              </a:xfrm>
              <a:custGeom>
                <a:rect b="b" l="l" r="r" t="t"/>
                <a:pathLst>
                  <a:path extrusionOk="0" h="368151"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14"/>
              <p:cNvSpPr/>
              <p:nvPr/>
            </p:nvSpPr>
            <p:spPr>
              <a:xfrm>
                <a:off x="7391018" y="3191616"/>
                <a:ext cx="551783" cy="368230"/>
              </a:xfrm>
              <a:custGeom>
                <a:rect b="b" l="l" r="r" t="t"/>
                <a:pathLst>
                  <a:path extrusionOk="0" h="368230" w="551783">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14"/>
              <p:cNvSpPr/>
              <p:nvPr/>
            </p:nvSpPr>
            <p:spPr>
              <a:xfrm>
                <a:off x="7391018" y="3297399"/>
                <a:ext cx="413670" cy="288153"/>
              </a:xfrm>
              <a:custGeom>
                <a:rect b="b" l="l" r="r" t="t"/>
                <a:pathLst>
                  <a:path extrusionOk="0" h="288153" w="41367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14"/>
              <p:cNvSpPr/>
              <p:nvPr/>
            </p:nvSpPr>
            <p:spPr>
              <a:xfrm>
                <a:off x="7391400" y="3447774"/>
                <a:ext cx="551783" cy="685927"/>
              </a:xfrm>
              <a:custGeom>
                <a:rect b="b" l="l" r="r" t="t"/>
                <a:pathLst>
                  <a:path extrusionOk="0" h="685927" w="551783">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14"/>
              <p:cNvSpPr/>
              <p:nvPr/>
            </p:nvSpPr>
            <p:spPr>
              <a:xfrm>
                <a:off x="7391018" y="3899093"/>
                <a:ext cx="551783" cy="368152"/>
              </a:xfrm>
              <a:custGeom>
                <a:rect b="b" l="l" r="r" t="t"/>
                <a:pathLst>
                  <a:path extrusionOk="0" h="368152"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14"/>
              <p:cNvSpPr/>
              <p:nvPr/>
            </p:nvSpPr>
            <p:spPr>
              <a:xfrm>
                <a:off x="7462456" y="2876264"/>
                <a:ext cx="257937" cy="241458"/>
              </a:xfrm>
              <a:custGeom>
                <a:rect b="b" l="l" r="r" t="t"/>
                <a:pathLst>
                  <a:path extrusionOk="0" h="241458" w="257937">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14"/>
              <p:cNvSpPr/>
              <p:nvPr/>
            </p:nvSpPr>
            <p:spPr>
              <a:xfrm rot="-1801764">
                <a:off x="7788337" y="2912905"/>
                <a:ext cx="68709" cy="119146"/>
              </a:xfrm>
              <a:custGeom>
                <a:rect b="b" l="l" r="r" t="t"/>
                <a:pathLst>
                  <a:path extrusionOk="0" h="119252" w="6877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14"/>
              <p:cNvSpPr/>
              <p:nvPr/>
            </p:nvSpPr>
            <p:spPr>
              <a:xfrm>
                <a:off x="7466171" y="3701224"/>
                <a:ext cx="257936" cy="241363"/>
              </a:xfrm>
              <a:custGeom>
                <a:rect b="b" l="l" r="r" t="t"/>
                <a:pathLst>
                  <a:path extrusionOk="0" h="241363" w="257936">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14"/>
              <p:cNvSpPr/>
              <p:nvPr/>
            </p:nvSpPr>
            <p:spPr>
              <a:xfrm rot="-1790023">
                <a:off x="7807389" y="3748630"/>
                <a:ext cx="69009" cy="119667"/>
              </a:xfrm>
              <a:custGeom>
                <a:rect b="b" l="l" r="r" t="t"/>
                <a:pathLst>
                  <a:path extrusionOk="0" h="119663" w="69007">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14"/>
              <p:cNvSpPr/>
              <p:nvPr/>
            </p:nvSpPr>
            <p:spPr>
              <a:xfrm>
                <a:off x="5996654" y="1854288"/>
                <a:ext cx="1266348" cy="1335535"/>
              </a:xfrm>
              <a:custGeom>
                <a:rect b="b" l="l" r="r" t="t"/>
                <a:pathLst>
                  <a:path extrusionOk="0" h="1335535" w="1266348">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14"/>
              <p:cNvSpPr/>
              <p:nvPr/>
            </p:nvSpPr>
            <p:spPr>
              <a:xfrm>
                <a:off x="6187916" y="2312479"/>
                <a:ext cx="441007" cy="412813"/>
              </a:xfrm>
              <a:custGeom>
                <a:rect b="b" l="l" r="r" t="t"/>
                <a:pathLst>
                  <a:path extrusionOk="0" h="412813" w="441007">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14"/>
              <p:cNvSpPr/>
              <p:nvPr/>
            </p:nvSpPr>
            <p:spPr>
              <a:xfrm rot="-1801764">
                <a:off x="6969573" y="2537060"/>
                <a:ext cx="117623" cy="203653"/>
              </a:xfrm>
              <a:custGeom>
                <a:rect b="b" l="l" r="r" t="t"/>
                <a:pathLst>
                  <a:path extrusionOk="0" h="203834" w="117728">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09" name="Google Shape;409;p14"/>
            <p:cNvSpPr/>
            <p:nvPr/>
          </p:nvSpPr>
          <p:spPr>
            <a:xfrm>
              <a:off x="4124355" y="1157329"/>
              <a:ext cx="276891" cy="1108478"/>
            </a:xfrm>
            <a:custGeom>
              <a:rect b="b" l="l" r="r" t="t"/>
              <a:pathLst>
                <a:path extrusionOk="0" h="1108478" w="276891">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14"/>
            <p:cNvSpPr/>
            <p:nvPr/>
          </p:nvSpPr>
          <p:spPr>
            <a:xfrm>
              <a:off x="3407027" y="665933"/>
              <a:ext cx="814853" cy="1408939"/>
            </a:xfrm>
            <a:custGeom>
              <a:rect b="b" l="l" r="r" t="t"/>
              <a:pathLst>
                <a:path extrusionOk="0" h="1408939" w="814853">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14"/>
            <p:cNvSpPr/>
            <p:nvPr/>
          </p:nvSpPr>
          <p:spPr>
            <a:xfrm>
              <a:off x="3387120" y="682740"/>
              <a:ext cx="804386" cy="1393465"/>
            </a:xfrm>
            <a:custGeom>
              <a:rect b="b" l="l" r="r" t="t"/>
              <a:pathLst>
                <a:path extrusionOk="0" h="1393465" w="804386">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4"/>
            <p:cNvSpPr/>
            <p:nvPr/>
          </p:nvSpPr>
          <p:spPr>
            <a:xfrm>
              <a:off x="3499610" y="847672"/>
              <a:ext cx="17240" cy="769048"/>
            </a:xfrm>
            <a:custGeom>
              <a:rect b="b" l="l" r="r" t="t"/>
              <a:pathLst>
                <a:path extrusionOk="0" h="769048" w="17240">
                  <a:moveTo>
                    <a:pt x="0" y="759047"/>
                  </a:moveTo>
                  <a:lnTo>
                    <a:pt x="17240" y="769048"/>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4"/>
            <p:cNvSpPr/>
            <p:nvPr/>
          </p:nvSpPr>
          <p:spPr>
            <a:xfrm>
              <a:off x="3477988" y="1035502"/>
              <a:ext cx="60483" cy="177021"/>
            </a:xfrm>
            <a:custGeom>
              <a:rect b="b" l="l" r="r" t="t"/>
              <a:pathLst>
                <a:path extrusionOk="0" h="177021" w="60483">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4"/>
            <p:cNvSpPr/>
            <p:nvPr/>
          </p:nvSpPr>
          <p:spPr>
            <a:xfrm>
              <a:off x="3684776" y="951970"/>
              <a:ext cx="17335" cy="768953"/>
            </a:xfrm>
            <a:custGeom>
              <a:rect b="b" l="l" r="r" t="t"/>
              <a:pathLst>
                <a:path extrusionOk="0" h="768953" w="17335">
                  <a:moveTo>
                    <a:pt x="0" y="758952"/>
                  </a:moveTo>
                  <a:lnTo>
                    <a:pt x="17336" y="768953"/>
                  </a:lnTo>
                  <a:lnTo>
                    <a:pt x="17336" y="10001"/>
                  </a:lnTo>
                  <a:lnTo>
                    <a:pt x="0" y="0"/>
                  </a:lnTo>
                  <a:lnTo>
                    <a:pt x="0" y="75895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4"/>
            <p:cNvSpPr/>
            <p:nvPr/>
          </p:nvSpPr>
          <p:spPr>
            <a:xfrm>
              <a:off x="3663154" y="1389355"/>
              <a:ext cx="60579" cy="177060"/>
            </a:xfrm>
            <a:custGeom>
              <a:rect b="b" l="l" r="r" t="t"/>
              <a:pathLst>
                <a:path extrusionOk="0" h="177060" w="60579">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4"/>
            <p:cNvSpPr/>
            <p:nvPr/>
          </p:nvSpPr>
          <p:spPr>
            <a:xfrm>
              <a:off x="3870037" y="1058841"/>
              <a:ext cx="17335" cy="769048"/>
            </a:xfrm>
            <a:custGeom>
              <a:rect b="b" l="l" r="r" t="t"/>
              <a:pathLst>
                <a:path extrusionOk="0" h="769048" w="17335">
                  <a:moveTo>
                    <a:pt x="0" y="759047"/>
                  </a:moveTo>
                  <a:lnTo>
                    <a:pt x="17335" y="769049"/>
                  </a:lnTo>
                  <a:lnTo>
                    <a:pt x="17335"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14"/>
            <p:cNvSpPr/>
            <p:nvPr/>
          </p:nvSpPr>
          <p:spPr>
            <a:xfrm>
              <a:off x="3848416" y="1146769"/>
              <a:ext cx="60579" cy="177060"/>
            </a:xfrm>
            <a:custGeom>
              <a:rect b="b" l="l" r="r" t="t"/>
              <a:pathLst>
                <a:path extrusionOk="0" h="177060" w="60579">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4"/>
            <p:cNvSpPr/>
            <p:nvPr/>
          </p:nvSpPr>
          <p:spPr>
            <a:xfrm>
              <a:off x="4055299" y="1165807"/>
              <a:ext cx="17240" cy="768953"/>
            </a:xfrm>
            <a:custGeom>
              <a:rect b="b" l="l" r="r" t="t"/>
              <a:pathLst>
                <a:path extrusionOk="0" h="768953" w="17240">
                  <a:moveTo>
                    <a:pt x="0" y="759047"/>
                  </a:moveTo>
                  <a:lnTo>
                    <a:pt x="17240" y="768953"/>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4"/>
            <p:cNvSpPr/>
            <p:nvPr/>
          </p:nvSpPr>
          <p:spPr>
            <a:xfrm>
              <a:off x="4033677" y="1453459"/>
              <a:ext cx="60483" cy="177021"/>
            </a:xfrm>
            <a:custGeom>
              <a:rect b="b" l="l" r="r" t="t"/>
              <a:pathLst>
                <a:path extrusionOk="0" h="177021" w="60483">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20" name="Google Shape;420;p14"/>
            <p:cNvGrpSpPr/>
            <p:nvPr/>
          </p:nvGrpSpPr>
          <p:grpSpPr>
            <a:xfrm>
              <a:off x="3457891" y="2611797"/>
              <a:ext cx="595122" cy="410622"/>
              <a:chOff x="5119116" y="3513772"/>
              <a:chExt cx="595122" cy="410622"/>
            </a:xfrm>
          </p:grpSpPr>
          <p:sp>
            <p:nvSpPr>
              <p:cNvPr id="421" name="Google Shape;421;p14"/>
              <p:cNvSpPr/>
              <p:nvPr/>
            </p:nvSpPr>
            <p:spPr>
              <a:xfrm>
                <a:off x="5119116" y="361864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4"/>
              <p:cNvSpPr/>
              <p:nvPr/>
            </p:nvSpPr>
            <p:spPr>
              <a:xfrm>
                <a:off x="5184648" y="357930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4"/>
              <p:cNvSpPr/>
              <p:nvPr/>
            </p:nvSpPr>
            <p:spPr>
              <a:xfrm>
                <a:off x="5184743" y="3664839"/>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4"/>
              <p:cNvSpPr/>
              <p:nvPr/>
            </p:nvSpPr>
            <p:spPr>
              <a:xfrm>
                <a:off x="5674423" y="3666648"/>
                <a:ext cx="39814" cy="93916"/>
              </a:xfrm>
              <a:custGeom>
                <a:rect b="b" l="l" r="r" t="t"/>
                <a:pathLst>
                  <a:path extrusionOk="0" h="93916" w="39814">
                    <a:moveTo>
                      <a:pt x="39814" y="0"/>
                    </a:moveTo>
                    <a:lnTo>
                      <a:pt x="39814" y="65532"/>
                    </a:lnTo>
                    <a:lnTo>
                      <a:pt x="13049" y="93916"/>
                    </a:lnTo>
                    <a:lnTo>
                      <a:pt x="0" y="18955"/>
                    </a:lnTo>
                    <a:lnTo>
                      <a:pt x="39814"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4"/>
              <p:cNvSpPr/>
              <p:nvPr/>
            </p:nvSpPr>
            <p:spPr>
              <a:xfrm>
                <a:off x="5184648" y="3513772"/>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4"/>
              <p:cNvSpPr/>
              <p:nvPr/>
            </p:nvSpPr>
            <p:spPr>
              <a:xfrm>
                <a:off x="5260027" y="3555420"/>
                <a:ext cx="379097" cy="218860"/>
              </a:xfrm>
              <a:custGeom>
                <a:rect b="b" l="l" r="r" t="t"/>
                <a:pathLst>
                  <a:path extrusionOk="0" h="218860" w="379097">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4"/>
              <p:cNvSpPr/>
              <p:nvPr/>
            </p:nvSpPr>
            <p:spPr>
              <a:xfrm>
                <a:off x="5260371" y="3568469"/>
                <a:ext cx="378428" cy="205811"/>
              </a:xfrm>
              <a:custGeom>
                <a:rect b="b" l="l" r="r" t="t"/>
                <a:pathLst>
                  <a:path extrusionOk="0" h="205811" w="378428">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4"/>
              <p:cNvSpPr/>
              <p:nvPr/>
            </p:nvSpPr>
            <p:spPr>
              <a:xfrm>
                <a:off x="5357145" y="3618071"/>
                <a:ext cx="176643" cy="110490"/>
              </a:xfrm>
              <a:custGeom>
                <a:rect b="b" l="l" r="r" t="t"/>
                <a:pathLst>
                  <a:path extrusionOk="0" h="110490" w="176643">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4"/>
              <p:cNvSpPr/>
              <p:nvPr/>
            </p:nvSpPr>
            <p:spPr>
              <a:xfrm>
                <a:off x="5430297" y="3699986"/>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4"/>
              <p:cNvSpPr/>
              <p:nvPr/>
            </p:nvSpPr>
            <p:spPr>
              <a:xfrm>
                <a:off x="5506497" y="3706463"/>
                <a:ext cx="25145" cy="11810"/>
              </a:xfrm>
              <a:custGeom>
                <a:rect b="b" l="l" r="r" t="t"/>
                <a:pathLst>
                  <a:path extrusionOk="0" h="11810" w="25145">
                    <a:moveTo>
                      <a:pt x="25146" y="10287"/>
                    </a:moveTo>
                    <a:lnTo>
                      <a:pt x="25146" y="0"/>
                    </a:lnTo>
                    <a:lnTo>
                      <a:pt x="0" y="2000"/>
                    </a:lnTo>
                    <a:lnTo>
                      <a:pt x="14478"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4"/>
              <p:cNvSpPr/>
              <p:nvPr/>
            </p:nvSpPr>
            <p:spPr>
              <a:xfrm>
                <a:off x="5514975" y="366874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4"/>
              <p:cNvSpPr/>
              <p:nvPr/>
            </p:nvSpPr>
            <p:spPr>
              <a:xfrm>
                <a:off x="5455729" y="3672554"/>
                <a:ext cx="28384" cy="19811"/>
              </a:xfrm>
              <a:custGeom>
                <a:rect b="b" l="l" r="r" t="t"/>
                <a:pathLst>
                  <a:path extrusionOk="0" h="19811" w="28384">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4"/>
              <p:cNvSpPr/>
              <p:nvPr/>
            </p:nvSpPr>
            <p:spPr>
              <a:xfrm>
                <a:off x="5397817" y="3639502"/>
                <a:ext cx="35337" cy="23336"/>
              </a:xfrm>
              <a:custGeom>
                <a:rect b="b" l="l" r="r" t="t"/>
                <a:pathLst>
                  <a:path extrusionOk="0" h="23336" w="35337">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4"/>
              <p:cNvSpPr/>
              <p:nvPr/>
            </p:nvSpPr>
            <p:spPr>
              <a:xfrm>
                <a:off x="5430297" y="3620928"/>
                <a:ext cx="16383" cy="14668"/>
              </a:xfrm>
              <a:custGeom>
                <a:rect b="b" l="l" r="r" t="t"/>
                <a:pathLst>
                  <a:path extrusionOk="0" h="14668" w="16383">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4"/>
              <p:cNvSpPr/>
              <p:nvPr/>
            </p:nvSpPr>
            <p:spPr>
              <a:xfrm>
                <a:off x="5357050" y="361788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4"/>
              <p:cNvSpPr/>
              <p:nvPr/>
            </p:nvSpPr>
            <p:spPr>
              <a:xfrm>
                <a:off x="5357621" y="3652361"/>
                <a:ext cx="18002" cy="18097"/>
              </a:xfrm>
              <a:custGeom>
                <a:rect b="b" l="l" r="r" t="t"/>
                <a:pathLst>
                  <a:path extrusionOk="0" h="18097" w="18002">
                    <a:moveTo>
                      <a:pt x="0" y="10668"/>
                    </a:moveTo>
                    <a:lnTo>
                      <a:pt x="0" y="0"/>
                    </a:lnTo>
                    <a:lnTo>
                      <a:pt x="18002" y="0"/>
                    </a:lnTo>
                    <a:lnTo>
                      <a:pt x="13621"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14"/>
              <p:cNvSpPr/>
              <p:nvPr/>
            </p:nvSpPr>
            <p:spPr>
              <a:xfrm>
                <a:off x="5357145" y="3607879"/>
                <a:ext cx="176643" cy="110394"/>
              </a:xfrm>
              <a:custGeom>
                <a:rect b="b" l="l" r="r" t="t"/>
                <a:pathLst>
                  <a:path extrusionOk="0" h="110394" w="176643">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8" name="Google Shape;438;p14"/>
            <p:cNvGrpSpPr/>
            <p:nvPr/>
          </p:nvGrpSpPr>
          <p:grpSpPr>
            <a:xfrm>
              <a:off x="3545044" y="2530263"/>
              <a:ext cx="529590" cy="371284"/>
              <a:chOff x="5206269" y="3432238"/>
              <a:chExt cx="529590" cy="371284"/>
            </a:xfrm>
          </p:grpSpPr>
          <p:sp>
            <p:nvSpPr>
              <p:cNvPr id="439" name="Google Shape;439;p14"/>
              <p:cNvSpPr/>
              <p:nvPr/>
            </p:nvSpPr>
            <p:spPr>
              <a:xfrm>
                <a:off x="5206269" y="3497770"/>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4"/>
              <p:cNvSpPr/>
              <p:nvPr/>
            </p:nvSpPr>
            <p:spPr>
              <a:xfrm>
                <a:off x="5206365" y="3583305"/>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4"/>
              <p:cNvSpPr/>
              <p:nvPr/>
            </p:nvSpPr>
            <p:spPr>
              <a:xfrm>
                <a:off x="5696045" y="3585114"/>
                <a:ext cx="39814" cy="93916"/>
              </a:xfrm>
              <a:custGeom>
                <a:rect b="b" l="l" r="r" t="t"/>
                <a:pathLst>
                  <a:path extrusionOk="0" h="93916" w="39814">
                    <a:moveTo>
                      <a:pt x="39815" y="0"/>
                    </a:moveTo>
                    <a:lnTo>
                      <a:pt x="39815" y="65532"/>
                    </a:lnTo>
                    <a:lnTo>
                      <a:pt x="13049" y="93916"/>
                    </a:lnTo>
                    <a:lnTo>
                      <a:pt x="0" y="18955"/>
                    </a:lnTo>
                    <a:lnTo>
                      <a:pt x="3981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4"/>
              <p:cNvSpPr/>
              <p:nvPr/>
            </p:nvSpPr>
            <p:spPr>
              <a:xfrm>
                <a:off x="5206269" y="3432238"/>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4"/>
              <p:cNvSpPr/>
              <p:nvPr/>
            </p:nvSpPr>
            <p:spPr>
              <a:xfrm>
                <a:off x="5281554" y="3473886"/>
                <a:ext cx="379116" cy="218860"/>
              </a:xfrm>
              <a:custGeom>
                <a:rect b="b" l="l" r="r" t="t"/>
                <a:pathLst>
                  <a:path extrusionOk="0" h="218860" w="379116">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4"/>
              <p:cNvSpPr/>
              <p:nvPr/>
            </p:nvSpPr>
            <p:spPr>
              <a:xfrm>
                <a:off x="5281898" y="3486935"/>
                <a:ext cx="378428" cy="205811"/>
              </a:xfrm>
              <a:custGeom>
                <a:rect b="b" l="l" r="r" t="t"/>
                <a:pathLst>
                  <a:path extrusionOk="0" h="205811" w="378428">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4"/>
              <p:cNvSpPr/>
              <p:nvPr/>
            </p:nvSpPr>
            <p:spPr>
              <a:xfrm>
                <a:off x="5378767" y="3536823"/>
                <a:ext cx="177060" cy="109918"/>
              </a:xfrm>
              <a:custGeom>
                <a:rect b="b" l="l" r="r" t="t"/>
                <a:pathLst>
                  <a:path extrusionOk="0" h="109918" w="17706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14"/>
              <p:cNvSpPr/>
              <p:nvPr/>
            </p:nvSpPr>
            <p:spPr>
              <a:xfrm>
                <a:off x="5451919" y="3618738"/>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4"/>
              <p:cNvSpPr/>
              <p:nvPr/>
            </p:nvSpPr>
            <p:spPr>
              <a:xfrm>
                <a:off x="5528119" y="3625024"/>
                <a:ext cx="25241" cy="11715"/>
              </a:xfrm>
              <a:custGeom>
                <a:rect b="b" l="l" r="r" t="t"/>
                <a:pathLst>
                  <a:path extrusionOk="0" h="11715" w="25241">
                    <a:moveTo>
                      <a:pt x="25241" y="10192"/>
                    </a:moveTo>
                    <a:lnTo>
                      <a:pt x="25241" y="0"/>
                    </a:lnTo>
                    <a:lnTo>
                      <a:pt x="0" y="1905"/>
                    </a:lnTo>
                    <a:lnTo>
                      <a:pt x="14478" y="11716"/>
                    </a:lnTo>
                    <a:lnTo>
                      <a:pt x="25241" y="1019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4"/>
              <p:cNvSpPr/>
              <p:nvPr/>
            </p:nvSpPr>
            <p:spPr>
              <a:xfrm>
                <a:off x="5536596" y="3587210"/>
                <a:ext cx="18859" cy="10382"/>
              </a:xfrm>
              <a:custGeom>
                <a:rect b="b" l="l" r="r" t="t"/>
                <a:pathLst>
                  <a:path extrusionOk="0" h="10382" w="18859">
                    <a:moveTo>
                      <a:pt x="18859" y="10383"/>
                    </a:moveTo>
                    <a:lnTo>
                      <a:pt x="18859" y="0"/>
                    </a:lnTo>
                    <a:lnTo>
                      <a:pt x="0" y="6763"/>
                    </a:lnTo>
                    <a:lnTo>
                      <a:pt x="18859" y="10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4"/>
              <p:cNvSpPr/>
              <p:nvPr/>
            </p:nvSpPr>
            <p:spPr>
              <a:xfrm>
                <a:off x="5477351" y="3591020"/>
                <a:ext cx="28384" cy="19811"/>
              </a:xfrm>
              <a:custGeom>
                <a:rect b="b" l="l" r="r" t="t"/>
                <a:pathLst>
                  <a:path extrusionOk="0" h="19811" w="28384">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4"/>
              <p:cNvSpPr/>
              <p:nvPr/>
            </p:nvSpPr>
            <p:spPr>
              <a:xfrm>
                <a:off x="5419725" y="3558063"/>
                <a:ext cx="35433" cy="23241"/>
              </a:xfrm>
              <a:custGeom>
                <a:rect b="b" l="l" r="r" t="t"/>
                <a:pathLst>
                  <a:path extrusionOk="0" h="23241" w="35433">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4"/>
              <p:cNvSpPr/>
              <p:nvPr/>
            </p:nvSpPr>
            <p:spPr>
              <a:xfrm>
                <a:off x="5451919" y="3539394"/>
                <a:ext cx="16383" cy="14668"/>
              </a:xfrm>
              <a:custGeom>
                <a:rect b="b" l="l" r="r" t="t"/>
                <a:pathLst>
                  <a:path extrusionOk="0" h="14668" w="16383">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4"/>
              <p:cNvSpPr/>
              <p:nvPr/>
            </p:nvSpPr>
            <p:spPr>
              <a:xfrm>
                <a:off x="5378672" y="3536346"/>
                <a:ext cx="15716" cy="11715"/>
              </a:xfrm>
              <a:custGeom>
                <a:rect b="b" l="l" r="r" t="t"/>
                <a:pathLst>
                  <a:path extrusionOk="0" h="11715" w="15716">
                    <a:moveTo>
                      <a:pt x="0" y="10287"/>
                    </a:moveTo>
                    <a:lnTo>
                      <a:pt x="0" y="0"/>
                    </a:lnTo>
                    <a:lnTo>
                      <a:pt x="15716" y="1715"/>
                    </a:lnTo>
                    <a:lnTo>
                      <a:pt x="10668" y="11716"/>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4"/>
              <p:cNvSpPr/>
              <p:nvPr/>
            </p:nvSpPr>
            <p:spPr>
              <a:xfrm>
                <a:off x="5379338" y="3570732"/>
                <a:ext cx="17907" cy="18097"/>
              </a:xfrm>
              <a:custGeom>
                <a:rect b="b" l="l" r="r" t="t"/>
                <a:pathLst>
                  <a:path extrusionOk="0" h="18097" w="17907">
                    <a:moveTo>
                      <a:pt x="0" y="10668"/>
                    </a:moveTo>
                    <a:lnTo>
                      <a:pt x="0" y="0"/>
                    </a:lnTo>
                    <a:lnTo>
                      <a:pt x="17907" y="0"/>
                    </a:lnTo>
                    <a:lnTo>
                      <a:pt x="13525" y="9525"/>
                    </a:lnTo>
                    <a:lnTo>
                      <a:pt x="5715"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4"/>
              <p:cNvSpPr/>
              <p:nvPr/>
            </p:nvSpPr>
            <p:spPr>
              <a:xfrm>
                <a:off x="5378958" y="3526345"/>
                <a:ext cx="176864" cy="110394"/>
              </a:xfrm>
              <a:custGeom>
                <a:rect b="b" l="l" r="r" t="t"/>
                <a:pathLst>
                  <a:path extrusionOk="0" h="110394" w="176864">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5" name="Google Shape;455;p14"/>
            <p:cNvGrpSpPr/>
            <p:nvPr/>
          </p:nvGrpSpPr>
          <p:grpSpPr>
            <a:xfrm>
              <a:off x="3528852" y="2451777"/>
              <a:ext cx="529590" cy="371284"/>
              <a:chOff x="5190077" y="3353752"/>
              <a:chExt cx="529590" cy="371284"/>
            </a:xfrm>
          </p:grpSpPr>
          <p:sp>
            <p:nvSpPr>
              <p:cNvPr id="456" name="Google Shape;456;p14"/>
              <p:cNvSpPr/>
              <p:nvPr/>
            </p:nvSpPr>
            <p:spPr>
              <a:xfrm>
                <a:off x="5190077" y="341928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4"/>
              <p:cNvSpPr/>
              <p:nvPr/>
            </p:nvSpPr>
            <p:spPr>
              <a:xfrm>
                <a:off x="5190077" y="3504818"/>
                <a:ext cx="52387" cy="69627"/>
              </a:xfrm>
              <a:custGeom>
                <a:rect b="b" l="l" r="r" t="t"/>
                <a:pathLst>
                  <a:path extrusionOk="0" h="69627" w="52387">
                    <a:moveTo>
                      <a:pt x="0" y="69628"/>
                    </a:moveTo>
                    <a:lnTo>
                      <a:pt x="0" y="0"/>
                    </a:lnTo>
                    <a:lnTo>
                      <a:pt x="52388"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4"/>
              <p:cNvSpPr/>
              <p:nvPr/>
            </p:nvSpPr>
            <p:spPr>
              <a:xfrm>
                <a:off x="5679757" y="3506628"/>
                <a:ext cx="39909" cy="93916"/>
              </a:xfrm>
              <a:custGeom>
                <a:rect b="b" l="l" r="r" t="t"/>
                <a:pathLst>
                  <a:path extrusionOk="0" h="93916" w="39909">
                    <a:moveTo>
                      <a:pt x="39910" y="0"/>
                    </a:moveTo>
                    <a:lnTo>
                      <a:pt x="39910" y="65532"/>
                    </a:lnTo>
                    <a:lnTo>
                      <a:pt x="13144" y="93917"/>
                    </a:lnTo>
                    <a:lnTo>
                      <a:pt x="0" y="18955"/>
                    </a:lnTo>
                    <a:lnTo>
                      <a:pt x="3991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4"/>
              <p:cNvSpPr/>
              <p:nvPr/>
            </p:nvSpPr>
            <p:spPr>
              <a:xfrm>
                <a:off x="5190077" y="335375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4"/>
              <p:cNvSpPr/>
              <p:nvPr/>
            </p:nvSpPr>
            <p:spPr>
              <a:xfrm>
                <a:off x="5265341" y="3395400"/>
                <a:ext cx="379048" cy="218860"/>
              </a:xfrm>
              <a:custGeom>
                <a:rect b="b" l="l" r="r" t="t"/>
                <a:pathLst>
                  <a:path extrusionOk="0" h="218860" w="379048">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4"/>
              <p:cNvSpPr/>
              <p:nvPr/>
            </p:nvSpPr>
            <p:spPr>
              <a:xfrm>
                <a:off x="5265705" y="3408449"/>
                <a:ext cx="378333" cy="205811"/>
              </a:xfrm>
              <a:custGeom>
                <a:rect b="b" l="l" r="r" t="t"/>
                <a:pathLst>
                  <a:path extrusionOk="0" h="205811" w="378333">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4"/>
              <p:cNvSpPr/>
              <p:nvPr/>
            </p:nvSpPr>
            <p:spPr>
              <a:xfrm>
                <a:off x="5362575" y="3458051"/>
                <a:ext cx="176618" cy="110489"/>
              </a:xfrm>
              <a:custGeom>
                <a:rect b="b" l="l" r="r" t="t"/>
                <a:pathLst>
                  <a:path extrusionOk="0" h="110489" w="176618">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4"/>
              <p:cNvSpPr/>
              <p:nvPr/>
            </p:nvSpPr>
            <p:spPr>
              <a:xfrm>
                <a:off x="5435726" y="3539966"/>
                <a:ext cx="11620" cy="15240"/>
              </a:xfrm>
              <a:custGeom>
                <a:rect b="b" l="l" r="r" t="t"/>
                <a:pathLst>
                  <a:path extrusionOk="0" h="15240"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4"/>
              <p:cNvSpPr/>
              <p:nvPr/>
            </p:nvSpPr>
            <p:spPr>
              <a:xfrm>
                <a:off x="5511926" y="3546443"/>
                <a:ext cx="25146" cy="11811"/>
              </a:xfrm>
              <a:custGeom>
                <a:rect b="b" l="l" r="r" t="t"/>
                <a:pathLst>
                  <a:path extrusionOk="0" h="11811" w="25146">
                    <a:moveTo>
                      <a:pt x="25146" y="10287"/>
                    </a:moveTo>
                    <a:lnTo>
                      <a:pt x="25146" y="0"/>
                    </a:lnTo>
                    <a:lnTo>
                      <a:pt x="0" y="2000"/>
                    </a:lnTo>
                    <a:lnTo>
                      <a:pt x="14383"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4"/>
              <p:cNvSpPr/>
              <p:nvPr/>
            </p:nvSpPr>
            <p:spPr>
              <a:xfrm>
                <a:off x="5520308" y="350872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4"/>
              <p:cNvSpPr/>
              <p:nvPr/>
            </p:nvSpPr>
            <p:spPr>
              <a:xfrm>
                <a:off x="5461063" y="3512534"/>
                <a:ext cx="28479" cy="19812"/>
              </a:xfrm>
              <a:custGeom>
                <a:rect b="b" l="l" r="r" t="t"/>
                <a:pathLst>
                  <a:path extrusionOk="0" h="19812" w="28479">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4"/>
              <p:cNvSpPr/>
              <p:nvPr/>
            </p:nvSpPr>
            <p:spPr>
              <a:xfrm>
                <a:off x="5403246" y="3479482"/>
                <a:ext cx="35337" cy="23336"/>
              </a:xfrm>
              <a:custGeom>
                <a:rect b="b" l="l" r="r" t="t"/>
                <a:pathLst>
                  <a:path extrusionOk="0" h="23336" w="35337">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4"/>
              <p:cNvSpPr/>
              <p:nvPr/>
            </p:nvSpPr>
            <p:spPr>
              <a:xfrm>
                <a:off x="5435726" y="3460908"/>
                <a:ext cx="16383" cy="14668"/>
              </a:xfrm>
              <a:custGeom>
                <a:rect b="b" l="l" r="r" t="t"/>
                <a:pathLst>
                  <a:path extrusionOk="0" h="14668" w="16383">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4"/>
              <p:cNvSpPr/>
              <p:nvPr/>
            </p:nvSpPr>
            <p:spPr>
              <a:xfrm>
                <a:off x="5362479" y="345786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4"/>
              <p:cNvSpPr/>
              <p:nvPr/>
            </p:nvSpPr>
            <p:spPr>
              <a:xfrm>
                <a:off x="5363051" y="3492341"/>
                <a:ext cx="17906" cy="18097"/>
              </a:xfrm>
              <a:custGeom>
                <a:rect b="b" l="l" r="r" t="t"/>
                <a:pathLst>
                  <a:path extrusionOk="0" h="18097" w="17906">
                    <a:moveTo>
                      <a:pt x="0" y="10668"/>
                    </a:moveTo>
                    <a:lnTo>
                      <a:pt x="0" y="0"/>
                    </a:lnTo>
                    <a:lnTo>
                      <a:pt x="17907" y="0"/>
                    </a:lnTo>
                    <a:lnTo>
                      <a:pt x="13525"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4"/>
              <p:cNvSpPr/>
              <p:nvPr/>
            </p:nvSpPr>
            <p:spPr>
              <a:xfrm>
                <a:off x="5362575" y="3447573"/>
                <a:ext cx="176612" cy="110680"/>
              </a:xfrm>
              <a:custGeom>
                <a:rect b="b" l="l" r="r" t="t"/>
                <a:pathLst>
                  <a:path extrusionOk="0" h="110680" w="176612">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2" name="Google Shape;472;p14"/>
            <p:cNvSpPr/>
            <p:nvPr/>
          </p:nvSpPr>
          <p:spPr>
            <a:xfrm>
              <a:off x="5771792" y="3977849"/>
              <a:ext cx="617525" cy="382903"/>
            </a:xfrm>
            <a:custGeom>
              <a:rect b="b" l="l" r="r" t="t"/>
              <a:pathLst>
                <a:path extrusionOk="0" h="382903" w="617525">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4"/>
            <p:cNvSpPr/>
            <p:nvPr/>
          </p:nvSpPr>
          <p:spPr>
            <a:xfrm>
              <a:off x="5742557" y="3281451"/>
              <a:ext cx="721042" cy="930362"/>
            </a:xfrm>
            <a:custGeom>
              <a:rect b="b" l="l" r="r" t="t"/>
              <a:pathLst>
                <a:path extrusionOk="0" h="930362" w="721042">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4"/>
            <p:cNvSpPr/>
            <p:nvPr/>
          </p:nvSpPr>
          <p:spPr>
            <a:xfrm>
              <a:off x="5798755" y="3297121"/>
              <a:ext cx="66103" cy="45243"/>
            </a:xfrm>
            <a:custGeom>
              <a:rect b="b" l="l" r="r" t="t"/>
              <a:pathLst>
                <a:path extrusionOk="0" h="45243" w="66103">
                  <a:moveTo>
                    <a:pt x="0" y="36004"/>
                  </a:moveTo>
                  <a:lnTo>
                    <a:pt x="66104" y="0"/>
                  </a:lnTo>
                  <a:lnTo>
                    <a:pt x="56197" y="45244"/>
                  </a:lnTo>
                  <a:lnTo>
                    <a:pt x="0" y="36004"/>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4"/>
            <p:cNvSpPr/>
            <p:nvPr/>
          </p:nvSpPr>
          <p:spPr>
            <a:xfrm>
              <a:off x="6296341" y="4172183"/>
              <a:ext cx="72199" cy="48958"/>
            </a:xfrm>
            <a:custGeom>
              <a:rect b="b" l="l" r="r" t="t"/>
              <a:pathLst>
                <a:path extrusionOk="0" h="48958" w="72199">
                  <a:moveTo>
                    <a:pt x="0" y="48958"/>
                  </a:moveTo>
                  <a:cubicBezTo>
                    <a:pt x="1619" y="48196"/>
                    <a:pt x="72199" y="8763"/>
                    <a:pt x="72199" y="8763"/>
                  </a:cubicBezTo>
                  <a:lnTo>
                    <a:pt x="17621"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4"/>
            <p:cNvSpPr/>
            <p:nvPr/>
          </p:nvSpPr>
          <p:spPr>
            <a:xfrm rot="-1801764">
              <a:off x="5788987" y="3308087"/>
              <a:ext cx="535400" cy="927291"/>
            </a:xfrm>
            <a:custGeom>
              <a:rect b="b" l="l" r="r" t="t"/>
              <a:pathLst>
                <a:path extrusionOk="0" h="928115" w="535876">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4"/>
            <p:cNvSpPr/>
            <p:nvPr/>
          </p:nvSpPr>
          <p:spPr>
            <a:xfrm>
              <a:off x="5696551" y="3306978"/>
              <a:ext cx="720756" cy="930362"/>
            </a:xfrm>
            <a:custGeom>
              <a:rect b="b" l="l" r="r" t="t"/>
              <a:pathLst>
                <a:path extrusionOk="0" h="930362" w="720756">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4"/>
            <p:cNvSpPr/>
            <p:nvPr/>
          </p:nvSpPr>
          <p:spPr>
            <a:xfrm>
              <a:off x="5833711" y="3483953"/>
              <a:ext cx="446532" cy="576393"/>
            </a:xfrm>
            <a:custGeom>
              <a:rect b="b" l="l" r="r" t="t"/>
              <a:pathLst>
                <a:path extrusionOk="0" h="576393" w="446532">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4"/>
            <p:cNvSpPr/>
            <p:nvPr/>
          </p:nvSpPr>
          <p:spPr>
            <a:xfrm>
              <a:off x="5968681" y="3658196"/>
              <a:ext cx="176593" cy="227948"/>
            </a:xfrm>
            <a:custGeom>
              <a:rect b="b" l="l" r="r" t="t"/>
              <a:pathLst>
                <a:path extrusionOk="0" h="227948" w="176593">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4"/>
            <p:cNvSpPr/>
            <p:nvPr/>
          </p:nvSpPr>
          <p:spPr>
            <a:xfrm>
              <a:off x="5409944" y="4076361"/>
              <a:ext cx="107251" cy="45529"/>
            </a:xfrm>
            <a:custGeom>
              <a:rect b="b" l="l" r="r" t="t"/>
              <a:pathLst>
                <a:path extrusionOk="0" h="45529" w="107251">
                  <a:moveTo>
                    <a:pt x="33052" y="45148"/>
                  </a:moveTo>
                  <a:lnTo>
                    <a:pt x="0" y="45529"/>
                  </a:lnTo>
                  <a:lnTo>
                    <a:pt x="107252" y="0"/>
                  </a:lnTo>
                  <a:lnTo>
                    <a:pt x="45053" y="38671"/>
                  </a:lnTo>
                  <a:lnTo>
                    <a:pt x="33052" y="4514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4"/>
            <p:cNvSpPr/>
            <p:nvPr/>
          </p:nvSpPr>
          <p:spPr>
            <a:xfrm rot="-1801764">
              <a:off x="5444439" y="4114607"/>
              <a:ext cx="13703" cy="23791"/>
            </a:xfrm>
            <a:custGeom>
              <a:rect b="b" l="l" r="r" t="t"/>
              <a:pathLst>
                <a:path extrusionOk="0" h="23812" w="13715">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4"/>
            <p:cNvSpPr/>
            <p:nvPr/>
          </p:nvSpPr>
          <p:spPr>
            <a:xfrm rot="-1801764">
              <a:off x="6051614" y="3763417"/>
              <a:ext cx="13703" cy="23791"/>
            </a:xfrm>
            <a:custGeom>
              <a:rect b="b" l="l" r="r" t="t"/>
              <a:pathLst>
                <a:path extrusionOk="0" h="23812" w="13715">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4"/>
            <p:cNvSpPr/>
            <p:nvPr/>
          </p:nvSpPr>
          <p:spPr>
            <a:xfrm>
              <a:off x="5457664" y="4081409"/>
              <a:ext cx="86296" cy="87915"/>
            </a:xfrm>
            <a:custGeom>
              <a:rect b="b" l="l" r="r" t="t"/>
              <a:pathLst>
                <a:path extrusionOk="0" h="87915" w="86296">
                  <a:moveTo>
                    <a:pt x="7906" y="87916"/>
                  </a:moveTo>
                  <a:lnTo>
                    <a:pt x="0" y="55054"/>
                  </a:lnTo>
                  <a:lnTo>
                    <a:pt x="86296" y="0"/>
                  </a:lnTo>
                  <a:lnTo>
                    <a:pt x="82582" y="7811"/>
                  </a:lnTo>
                  <a:lnTo>
                    <a:pt x="790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4"/>
            <p:cNvSpPr/>
            <p:nvPr/>
          </p:nvSpPr>
          <p:spPr>
            <a:xfrm>
              <a:off x="5445377" y="3764798"/>
              <a:ext cx="619125" cy="371951"/>
            </a:xfrm>
            <a:custGeom>
              <a:rect b="b" l="l" r="r" t="t"/>
              <a:pathLst>
                <a:path extrusionOk="0" h="371951" w="619125">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4"/>
            <p:cNvSpPr/>
            <p:nvPr/>
          </p:nvSpPr>
          <p:spPr>
            <a:xfrm>
              <a:off x="4826180" y="148719"/>
              <a:ext cx="204333" cy="298673"/>
            </a:xfrm>
            <a:custGeom>
              <a:rect b="b" l="l" r="r" t="t"/>
              <a:pathLst>
                <a:path extrusionOk="0" h="298673" w="204333">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4"/>
            <p:cNvSpPr/>
            <p:nvPr/>
          </p:nvSpPr>
          <p:spPr>
            <a:xfrm>
              <a:off x="4841878" y="145922"/>
              <a:ext cx="97721" cy="120542"/>
            </a:xfrm>
            <a:custGeom>
              <a:rect b="b" l="l" r="r" t="t"/>
              <a:pathLst>
                <a:path extrusionOk="0" h="120542" w="97721">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14"/>
            <p:cNvSpPr/>
            <p:nvPr/>
          </p:nvSpPr>
          <p:spPr>
            <a:xfrm>
              <a:off x="4860888" y="276839"/>
              <a:ext cx="120648" cy="135031"/>
            </a:xfrm>
            <a:custGeom>
              <a:rect b="b" l="l" r="r" t="t"/>
              <a:pathLst>
                <a:path extrusionOk="0" h="135031" w="120648">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14"/>
            <p:cNvSpPr/>
            <p:nvPr/>
          </p:nvSpPr>
          <p:spPr>
            <a:xfrm>
              <a:off x="4654628" y="329607"/>
              <a:ext cx="228170" cy="325384"/>
            </a:xfrm>
            <a:custGeom>
              <a:rect b="b" l="l" r="r" t="t"/>
              <a:pathLst>
                <a:path extrusionOk="0" h="325384" w="22817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14"/>
            <p:cNvSpPr/>
            <p:nvPr/>
          </p:nvSpPr>
          <p:spPr>
            <a:xfrm>
              <a:off x="4825802" y="321035"/>
              <a:ext cx="175746" cy="232044"/>
            </a:xfrm>
            <a:custGeom>
              <a:rect b="b" l="l" r="r" t="t"/>
              <a:pathLst>
                <a:path extrusionOk="0" h="232044" w="175746">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14"/>
            <p:cNvSpPr/>
            <p:nvPr/>
          </p:nvSpPr>
          <p:spPr>
            <a:xfrm>
              <a:off x="4857002" y="155665"/>
              <a:ext cx="128729" cy="159467"/>
            </a:xfrm>
            <a:custGeom>
              <a:rect b="b" l="l" r="r" t="t"/>
              <a:pathLst>
                <a:path extrusionOk="0" h="159467" w="128729">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14"/>
            <p:cNvSpPr/>
            <p:nvPr/>
          </p:nvSpPr>
          <p:spPr>
            <a:xfrm>
              <a:off x="4862352" y="154515"/>
              <a:ext cx="129836" cy="122323"/>
            </a:xfrm>
            <a:custGeom>
              <a:rect b="b" l="l" r="r" t="t"/>
              <a:pathLst>
                <a:path extrusionOk="0" h="122323" w="129836">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14"/>
            <p:cNvSpPr/>
            <p:nvPr/>
          </p:nvSpPr>
          <p:spPr>
            <a:xfrm>
              <a:off x="4706279" y="957495"/>
              <a:ext cx="102161" cy="77983"/>
            </a:xfrm>
            <a:custGeom>
              <a:rect b="b" l="l" r="r" t="t"/>
              <a:pathLst>
                <a:path extrusionOk="0" h="77983" w="102161">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14"/>
            <p:cNvSpPr/>
            <p:nvPr/>
          </p:nvSpPr>
          <p:spPr>
            <a:xfrm>
              <a:off x="4706713" y="982355"/>
              <a:ext cx="101737" cy="53117"/>
            </a:xfrm>
            <a:custGeom>
              <a:rect b="b" l="l" r="r" t="t"/>
              <a:pathLst>
                <a:path extrusionOk="0" h="53117" w="101737">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4"/>
            <p:cNvSpPr/>
            <p:nvPr/>
          </p:nvSpPr>
          <p:spPr>
            <a:xfrm>
              <a:off x="4655133" y="923967"/>
              <a:ext cx="93585" cy="72574"/>
            </a:xfrm>
            <a:custGeom>
              <a:rect b="b" l="l" r="r" t="t"/>
              <a:pathLst>
                <a:path extrusionOk="0" h="72574" w="93585">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4"/>
            <p:cNvSpPr/>
            <p:nvPr/>
          </p:nvSpPr>
          <p:spPr>
            <a:xfrm>
              <a:off x="4655564" y="947875"/>
              <a:ext cx="93179" cy="48581"/>
            </a:xfrm>
            <a:custGeom>
              <a:rect b="b" l="l" r="r" t="t"/>
              <a:pathLst>
                <a:path extrusionOk="0" h="48581" w="93179">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14"/>
            <p:cNvSpPr/>
            <p:nvPr/>
          </p:nvSpPr>
          <p:spPr>
            <a:xfrm>
              <a:off x="4689759" y="550206"/>
              <a:ext cx="222664" cy="383543"/>
            </a:xfrm>
            <a:custGeom>
              <a:rect b="b" l="l" r="r" t="t"/>
              <a:pathLst>
                <a:path extrusionOk="0" h="383543" w="222664">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14"/>
            <p:cNvSpPr/>
            <p:nvPr/>
          </p:nvSpPr>
          <p:spPr>
            <a:xfrm>
              <a:off x="4750147" y="550873"/>
              <a:ext cx="221772" cy="415907"/>
            </a:xfrm>
            <a:custGeom>
              <a:rect b="b" l="l" r="r" t="t"/>
              <a:pathLst>
                <a:path extrusionOk="0" h="415907" w="221772">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4"/>
            <p:cNvSpPr/>
            <p:nvPr/>
          </p:nvSpPr>
          <p:spPr>
            <a:xfrm>
              <a:off x="4667800" y="524108"/>
              <a:ext cx="331739" cy="305664"/>
            </a:xfrm>
            <a:custGeom>
              <a:rect b="b" l="l" r="r" t="t"/>
              <a:pathLst>
                <a:path extrusionOk="0" h="305664" w="331739">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4"/>
            <p:cNvSpPr/>
            <p:nvPr/>
          </p:nvSpPr>
          <p:spPr>
            <a:xfrm>
              <a:off x="4934583" y="344330"/>
              <a:ext cx="115253" cy="404460"/>
            </a:xfrm>
            <a:custGeom>
              <a:rect b="b" l="l" r="r" t="t"/>
              <a:pathLst>
                <a:path extrusionOk="0" h="404460" w="115253">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4"/>
            <p:cNvSpPr/>
            <p:nvPr/>
          </p:nvSpPr>
          <p:spPr>
            <a:xfrm>
              <a:off x="4957330" y="339243"/>
              <a:ext cx="69518" cy="88698"/>
            </a:xfrm>
            <a:custGeom>
              <a:rect b="b" l="l" r="r" t="t"/>
              <a:pathLst>
                <a:path extrusionOk="0" h="88698" w="69518">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4"/>
            <p:cNvSpPr/>
            <p:nvPr/>
          </p:nvSpPr>
          <p:spPr>
            <a:xfrm>
              <a:off x="4820537" y="320915"/>
              <a:ext cx="59626" cy="62603"/>
            </a:xfrm>
            <a:custGeom>
              <a:rect b="b" l="l" r="r" t="t"/>
              <a:pathLst>
                <a:path extrusionOk="0" h="62603" w="59626">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4"/>
            <p:cNvSpPr/>
            <p:nvPr/>
          </p:nvSpPr>
          <p:spPr>
            <a:xfrm>
              <a:off x="2491198" y="3393133"/>
              <a:ext cx="385953" cy="222884"/>
            </a:xfrm>
            <a:custGeom>
              <a:rect b="b" l="l" r="r" t="t"/>
              <a:pathLst>
                <a:path extrusionOk="0" h="222884" w="385953">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14"/>
            <p:cNvSpPr/>
            <p:nvPr/>
          </p:nvSpPr>
          <p:spPr>
            <a:xfrm>
              <a:off x="2797046" y="3214634"/>
              <a:ext cx="385953" cy="222789"/>
            </a:xfrm>
            <a:custGeom>
              <a:rect b="b" l="l" r="r" t="t"/>
              <a:pathLst>
                <a:path extrusionOk="0" h="222789" w="385953">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4"/>
            <p:cNvSpPr/>
            <p:nvPr/>
          </p:nvSpPr>
          <p:spPr>
            <a:xfrm>
              <a:off x="2911632" y="2431203"/>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4"/>
            <p:cNvSpPr/>
            <p:nvPr/>
          </p:nvSpPr>
          <p:spPr>
            <a:xfrm>
              <a:off x="2911632" y="2542645"/>
              <a:ext cx="192976" cy="830294"/>
            </a:xfrm>
            <a:custGeom>
              <a:rect b="b" l="l" r="r" t="t"/>
              <a:pathLst>
                <a:path extrusionOk="0" h="830294" w="192976">
                  <a:moveTo>
                    <a:pt x="192977" y="830294"/>
                  </a:moveTo>
                  <a:lnTo>
                    <a:pt x="0" y="718852"/>
                  </a:lnTo>
                  <a:lnTo>
                    <a:pt x="0" y="0"/>
                  </a:lnTo>
                  <a:lnTo>
                    <a:pt x="192977" y="111442"/>
                  </a:lnTo>
                  <a:lnTo>
                    <a:pt x="192977" y="830294"/>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14"/>
            <p:cNvSpPr/>
            <p:nvPr/>
          </p:nvSpPr>
          <p:spPr>
            <a:xfrm>
              <a:off x="3104608" y="2542645"/>
              <a:ext cx="192976" cy="830294"/>
            </a:xfrm>
            <a:custGeom>
              <a:rect b="b" l="l" r="r" t="t"/>
              <a:pathLst>
                <a:path extrusionOk="0" h="830294" w="192976">
                  <a:moveTo>
                    <a:pt x="192977" y="718852"/>
                  </a:moveTo>
                  <a:lnTo>
                    <a:pt x="0" y="830294"/>
                  </a:lnTo>
                  <a:lnTo>
                    <a:pt x="0" y="111442"/>
                  </a:lnTo>
                  <a:lnTo>
                    <a:pt x="192977" y="0"/>
                  </a:lnTo>
                  <a:lnTo>
                    <a:pt x="192977" y="718852"/>
                  </a:lnTo>
                  <a:close/>
                </a:path>
              </a:pathLst>
            </a:custGeom>
            <a:solidFill>
              <a:srgbClr val="3E7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14"/>
            <p:cNvSpPr/>
            <p:nvPr/>
          </p:nvSpPr>
          <p:spPr>
            <a:xfrm>
              <a:off x="2622167" y="2797249"/>
              <a:ext cx="385953" cy="222789"/>
            </a:xfrm>
            <a:custGeom>
              <a:rect b="b" l="l" r="r" t="t"/>
              <a:pathLst>
                <a:path extrusionOk="0" h="222789" w="385953">
                  <a:moveTo>
                    <a:pt x="192976" y="222790"/>
                  </a:moveTo>
                  <a:lnTo>
                    <a:pt x="0" y="111347"/>
                  </a:lnTo>
                  <a:lnTo>
                    <a:pt x="192976" y="0"/>
                  </a:lnTo>
                  <a:lnTo>
                    <a:pt x="385953" y="111347"/>
                  </a:lnTo>
                  <a:lnTo>
                    <a:pt x="192976" y="222790"/>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14"/>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14"/>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14"/>
            <p:cNvSpPr/>
            <p:nvPr/>
          </p:nvSpPr>
          <p:spPr>
            <a:xfrm>
              <a:off x="2815143" y="2908596"/>
              <a:ext cx="192976" cy="630555"/>
            </a:xfrm>
            <a:custGeom>
              <a:rect b="b" l="l" r="r" t="t"/>
              <a:pathLst>
                <a:path extrusionOk="0" h="630555" w="192976">
                  <a:moveTo>
                    <a:pt x="192977" y="519113"/>
                  </a:moveTo>
                  <a:lnTo>
                    <a:pt x="0" y="630555"/>
                  </a:lnTo>
                  <a:lnTo>
                    <a:pt x="0" y="111443"/>
                  </a:lnTo>
                  <a:lnTo>
                    <a:pt x="192977" y="0"/>
                  </a:lnTo>
                  <a:lnTo>
                    <a:pt x="192977" y="519113"/>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14"/>
            <p:cNvSpPr/>
            <p:nvPr/>
          </p:nvSpPr>
          <p:spPr>
            <a:xfrm>
              <a:off x="2244025" y="3539151"/>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14"/>
            <p:cNvSpPr/>
            <p:nvPr/>
          </p:nvSpPr>
          <p:spPr>
            <a:xfrm>
              <a:off x="2313938" y="3177773"/>
              <a:ext cx="385953" cy="222789"/>
            </a:xfrm>
            <a:custGeom>
              <a:rect b="b" l="l" r="r" t="t"/>
              <a:pathLst>
                <a:path extrusionOk="0" h="222789" w="385953">
                  <a:moveTo>
                    <a:pt x="192977" y="222790"/>
                  </a:moveTo>
                  <a:lnTo>
                    <a:pt x="0" y="111347"/>
                  </a:lnTo>
                  <a:lnTo>
                    <a:pt x="192977" y="0"/>
                  </a:lnTo>
                  <a:lnTo>
                    <a:pt x="385953" y="111347"/>
                  </a:lnTo>
                  <a:lnTo>
                    <a:pt x="192977" y="222790"/>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14"/>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4"/>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4"/>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4"/>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4"/>
            <p:cNvSpPr/>
            <p:nvPr/>
          </p:nvSpPr>
          <p:spPr>
            <a:xfrm>
              <a:off x="3217241" y="3786325"/>
              <a:ext cx="1277540" cy="681323"/>
            </a:xfrm>
            <a:custGeom>
              <a:rect b="b" l="l" r="r" t="t"/>
              <a:pathLst>
                <a:path extrusionOk="0" h="681323" w="127754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4"/>
            <p:cNvSpPr/>
            <p:nvPr/>
          </p:nvSpPr>
          <p:spPr>
            <a:xfrm>
              <a:off x="4341906" y="4346681"/>
              <a:ext cx="972788" cy="561593"/>
            </a:xfrm>
            <a:custGeom>
              <a:rect b="b" l="l" r="r" t="t"/>
              <a:pathLst>
                <a:path extrusionOk="0" h="561593" w="972788">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4"/>
            <p:cNvSpPr/>
            <p:nvPr/>
          </p:nvSpPr>
          <p:spPr>
            <a:xfrm>
              <a:off x="3246959" y="3638497"/>
              <a:ext cx="1231677" cy="711112"/>
            </a:xfrm>
            <a:custGeom>
              <a:rect b="b" l="l" r="r" t="t"/>
              <a:pathLst>
                <a:path extrusionOk="0" h="711112" w="1231677">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4"/>
            <p:cNvSpPr/>
            <p:nvPr/>
          </p:nvSpPr>
          <p:spPr>
            <a:xfrm>
              <a:off x="3247293" y="3898053"/>
              <a:ext cx="108013" cy="106584"/>
            </a:xfrm>
            <a:custGeom>
              <a:rect b="b" l="l" r="r" t="t"/>
              <a:pathLst>
                <a:path extrusionOk="0" h="106584" w="108013">
                  <a:moveTo>
                    <a:pt x="0" y="106585"/>
                  </a:moveTo>
                  <a:lnTo>
                    <a:pt x="0" y="0"/>
                  </a:lnTo>
                  <a:lnTo>
                    <a:pt x="108013" y="53245"/>
                  </a:lnTo>
                  <a:lnTo>
                    <a:pt x="0" y="1065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4"/>
            <p:cNvSpPr/>
            <p:nvPr/>
          </p:nvSpPr>
          <p:spPr>
            <a:xfrm>
              <a:off x="3553141" y="4166849"/>
              <a:ext cx="622063" cy="123348"/>
            </a:xfrm>
            <a:custGeom>
              <a:rect b="b" l="l" r="r" t="t"/>
              <a:pathLst>
                <a:path extrusionOk="0" h="123348" w="622063">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4"/>
            <p:cNvSpPr/>
            <p:nvPr/>
          </p:nvSpPr>
          <p:spPr>
            <a:xfrm>
              <a:off x="4390007" y="3898053"/>
              <a:ext cx="88582" cy="95916"/>
            </a:xfrm>
            <a:custGeom>
              <a:rect b="b" l="l" r="r" t="t"/>
              <a:pathLst>
                <a:path extrusionOk="0" h="95916" w="88582">
                  <a:moveTo>
                    <a:pt x="88583" y="0"/>
                  </a:moveTo>
                  <a:lnTo>
                    <a:pt x="88583" y="95917"/>
                  </a:lnTo>
                  <a:lnTo>
                    <a:pt x="0" y="39433"/>
                  </a:lnTo>
                  <a:lnTo>
                    <a:pt x="88583"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4"/>
            <p:cNvSpPr/>
            <p:nvPr/>
          </p:nvSpPr>
          <p:spPr>
            <a:xfrm>
              <a:off x="3582763" y="3612208"/>
              <a:ext cx="550640" cy="90297"/>
            </a:xfrm>
            <a:custGeom>
              <a:rect b="b" l="l" r="r" t="t"/>
              <a:pathLst>
                <a:path extrusionOk="0" h="90297" w="55064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4"/>
            <p:cNvSpPr/>
            <p:nvPr/>
          </p:nvSpPr>
          <p:spPr>
            <a:xfrm>
              <a:off x="3404265" y="3670120"/>
              <a:ext cx="917257" cy="529590"/>
            </a:xfrm>
            <a:custGeom>
              <a:rect b="b" l="l" r="r" t="t"/>
              <a:pathLst>
                <a:path extrusionOk="0" h="529590" w="917257">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4"/>
            <p:cNvSpPr/>
            <p:nvPr/>
          </p:nvSpPr>
          <p:spPr>
            <a:xfrm>
              <a:off x="3246959" y="3542485"/>
              <a:ext cx="1231677" cy="711136"/>
            </a:xfrm>
            <a:custGeom>
              <a:rect b="b" l="l" r="r" t="t"/>
              <a:pathLst>
                <a:path extrusionOk="0" h="711136" w="1231677">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4"/>
            <p:cNvSpPr/>
            <p:nvPr/>
          </p:nvSpPr>
          <p:spPr>
            <a:xfrm>
              <a:off x="4233892" y="4110556"/>
              <a:ext cx="329469" cy="191071"/>
            </a:xfrm>
            <a:custGeom>
              <a:rect b="b" l="l" r="r" t="t"/>
              <a:pathLst>
                <a:path extrusionOk="0" h="191071" w="329469">
                  <a:moveTo>
                    <a:pt x="208407" y="191071"/>
                  </a:moveTo>
                  <a:lnTo>
                    <a:pt x="0" y="69818"/>
                  </a:lnTo>
                  <a:lnTo>
                    <a:pt x="121063" y="0"/>
                  </a:lnTo>
                  <a:lnTo>
                    <a:pt x="329470" y="121158"/>
                  </a:lnTo>
                  <a:lnTo>
                    <a:pt x="208407" y="19107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4"/>
            <p:cNvSpPr/>
            <p:nvPr/>
          </p:nvSpPr>
          <p:spPr>
            <a:xfrm>
              <a:off x="4234083" y="4180469"/>
              <a:ext cx="208216" cy="217741"/>
            </a:xfrm>
            <a:custGeom>
              <a:rect b="b" l="l" r="r" t="t"/>
              <a:pathLst>
                <a:path extrusionOk="0" h="217741" w="208216">
                  <a:moveTo>
                    <a:pt x="208217" y="217742"/>
                  </a:moveTo>
                  <a:lnTo>
                    <a:pt x="0" y="97250"/>
                  </a:lnTo>
                  <a:lnTo>
                    <a:pt x="0" y="0"/>
                  </a:lnTo>
                  <a:lnTo>
                    <a:pt x="208217" y="120491"/>
                  </a:lnTo>
                  <a:lnTo>
                    <a:pt x="208217" y="2177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14"/>
            <p:cNvSpPr/>
            <p:nvPr/>
          </p:nvSpPr>
          <p:spPr>
            <a:xfrm>
              <a:off x="4368385" y="4248383"/>
              <a:ext cx="831437" cy="643127"/>
            </a:xfrm>
            <a:custGeom>
              <a:rect b="b" l="l" r="r" t="t"/>
              <a:pathLst>
                <a:path extrusionOk="0" h="643127" w="831437">
                  <a:moveTo>
                    <a:pt x="831437" y="643128"/>
                  </a:moveTo>
                  <a:lnTo>
                    <a:pt x="0" y="163068"/>
                  </a:lnTo>
                  <a:lnTo>
                    <a:pt x="0" y="0"/>
                  </a:lnTo>
                  <a:lnTo>
                    <a:pt x="831437" y="480060"/>
                  </a:lnTo>
                  <a:lnTo>
                    <a:pt x="831437" y="64312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14"/>
            <p:cNvSpPr/>
            <p:nvPr/>
          </p:nvSpPr>
          <p:spPr>
            <a:xfrm>
              <a:off x="4368385" y="4166944"/>
              <a:ext cx="972788" cy="561593"/>
            </a:xfrm>
            <a:custGeom>
              <a:rect b="b" l="l" r="r" t="t"/>
              <a:pathLst>
                <a:path extrusionOk="0" h="561593" w="972788">
                  <a:moveTo>
                    <a:pt x="831532" y="561594"/>
                  </a:moveTo>
                  <a:lnTo>
                    <a:pt x="0" y="81534"/>
                  </a:lnTo>
                  <a:lnTo>
                    <a:pt x="141256" y="0"/>
                  </a:lnTo>
                  <a:lnTo>
                    <a:pt x="972788" y="479965"/>
                  </a:lnTo>
                  <a:lnTo>
                    <a:pt x="831532" y="561594"/>
                  </a:lnTo>
                  <a:close/>
                </a:path>
              </a:pathLst>
            </a:custGeom>
            <a:solidFill>
              <a:srgbClr val="3940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14"/>
            <p:cNvSpPr/>
            <p:nvPr/>
          </p:nvSpPr>
          <p:spPr>
            <a:xfrm>
              <a:off x="5199823" y="4646908"/>
              <a:ext cx="141350" cy="244601"/>
            </a:xfrm>
            <a:custGeom>
              <a:rect b="b" l="l" r="r" t="t"/>
              <a:pathLst>
                <a:path extrusionOk="0" h="244601" w="14135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14"/>
            <p:cNvSpPr/>
            <p:nvPr/>
          </p:nvSpPr>
          <p:spPr>
            <a:xfrm>
              <a:off x="2764672" y="2500358"/>
              <a:ext cx="158537" cy="311524"/>
            </a:xfrm>
            <a:custGeom>
              <a:rect b="b" l="l" r="r" t="t"/>
              <a:pathLst>
                <a:path extrusionOk="0" h="311524" w="158537">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4"/>
            <p:cNvSpPr/>
            <p:nvPr/>
          </p:nvSpPr>
          <p:spPr>
            <a:xfrm>
              <a:off x="2800168" y="3231875"/>
              <a:ext cx="108892" cy="84472"/>
            </a:xfrm>
            <a:custGeom>
              <a:rect b="b" l="l" r="r" t="t"/>
              <a:pathLst>
                <a:path extrusionOk="0" h="84472" w="108892">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4"/>
            <p:cNvSpPr/>
            <p:nvPr/>
          </p:nvSpPr>
          <p:spPr>
            <a:xfrm>
              <a:off x="2799603" y="3259783"/>
              <a:ext cx="108313" cy="56238"/>
            </a:xfrm>
            <a:custGeom>
              <a:rect b="b" l="l" r="r" t="t"/>
              <a:pathLst>
                <a:path extrusionOk="0" h="56238" w="108313">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4"/>
            <p:cNvSpPr/>
            <p:nvPr/>
          </p:nvSpPr>
          <p:spPr>
            <a:xfrm>
              <a:off x="2931444" y="3155618"/>
              <a:ext cx="108758" cy="81374"/>
            </a:xfrm>
            <a:custGeom>
              <a:rect b="b" l="l" r="r" t="t"/>
              <a:pathLst>
                <a:path extrusionOk="0" h="81374" w="108758">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4"/>
            <p:cNvSpPr/>
            <p:nvPr/>
          </p:nvSpPr>
          <p:spPr>
            <a:xfrm>
              <a:off x="2931020" y="3181773"/>
              <a:ext cx="108151" cy="56575"/>
            </a:xfrm>
            <a:custGeom>
              <a:rect b="b" l="l" r="r" t="t"/>
              <a:pathLst>
                <a:path extrusionOk="0" h="56575" w="108151">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4"/>
            <p:cNvSpPr/>
            <p:nvPr/>
          </p:nvSpPr>
          <p:spPr>
            <a:xfrm>
              <a:off x="2630424" y="2780976"/>
              <a:ext cx="382278" cy="462504"/>
            </a:xfrm>
            <a:custGeom>
              <a:rect b="b" l="l" r="r" t="t"/>
              <a:pathLst>
                <a:path extrusionOk="0" h="462504" w="382278">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4"/>
            <p:cNvSpPr/>
            <p:nvPr/>
          </p:nvSpPr>
          <p:spPr>
            <a:xfrm>
              <a:off x="2662372" y="2471875"/>
              <a:ext cx="120066" cy="117360"/>
            </a:xfrm>
            <a:custGeom>
              <a:rect b="b" l="l" r="r" t="t"/>
              <a:pathLst>
                <a:path extrusionOk="0" h="117360" w="120066">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4"/>
            <p:cNvSpPr/>
            <p:nvPr/>
          </p:nvSpPr>
          <p:spPr>
            <a:xfrm>
              <a:off x="2630208" y="2488280"/>
              <a:ext cx="194941" cy="380900"/>
            </a:xfrm>
            <a:custGeom>
              <a:rect b="b" l="l" r="r" t="t"/>
              <a:pathLst>
                <a:path extrusionOk="0" h="380900" w="194941">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4"/>
            <p:cNvSpPr/>
            <p:nvPr/>
          </p:nvSpPr>
          <p:spPr>
            <a:xfrm>
              <a:off x="2658361" y="2350349"/>
              <a:ext cx="128870" cy="157700"/>
            </a:xfrm>
            <a:custGeom>
              <a:rect b="b" l="l" r="r" t="t"/>
              <a:pathLst>
                <a:path extrusionOk="0" h="157700" w="12887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4"/>
            <p:cNvSpPr/>
            <p:nvPr/>
          </p:nvSpPr>
          <p:spPr>
            <a:xfrm>
              <a:off x="2645583" y="2336673"/>
              <a:ext cx="136833" cy="135201"/>
            </a:xfrm>
            <a:custGeom>
              <a:rect b="b" l="l" r="r" t="t"/>
              <a:pathLst>
                <a:path extrusionOk="0" h="135201" w="136833">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4"/>
            <p:cNvSpPr/>
            <p:nvPr/>
          </p:nvSpPr>
          <p:spPr>
            <a:xfrm>
              <a:off x="2782568" y="2488639"/>
              <a:ext cx="62960" cy="91535"/>
            </a:xfrm>
            <a:custGeom>
              <a:rect b="b" l="l" r="r" t="t"/>
              <a:pathLst>
                <a:path extrusionOk="0" h="91535" w="6296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42" name="Google Shape;542;p14"/>
            <p:cNvGrpSpPr/>
            <p:nvPr/>
          </p:nvGrpSpPr>
          <p:grpSpPr>
            <a:xfrm flipH="1">
              <a:off x="2710663" y="2723583"/>
              <a:ext cx="319677" cy="242660"/>
              <a:chOff x="6621095" y="1452181"/>
              <a:chExt cx="330894" cy="250785"/>
            </a:xfrm>
          </p:grpSpPr>
          <p:sp>
            <p:nvSpPr>
              <p:cNvPr id="543" name="Google Shape;543;p1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1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1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8" name="Google Shape;548;p14"/>
            <p:cNvSpPr/>
            <p:nvPr/>
          </p:nvSpPr>
          <p:spPr>
            <a:xfrm>
              <a:off x="2596421" y="2551548"/>
              <a:ext cx="147299" cy="413263"/>
            </a:xfrm>
            <a:custGeom>
              <a:rect b="b" l="l" r="r" t="t"/>
              <a:pathLst>
                <a:path extrusionOk="0" h="413263" w="147299">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4"/>
            <p:cNvSpPr/>
            <p:nvPr/>
          </p:nvSpPr>
          <p:spPr>
            <a:xfrm>
              <a:off x="2590449" y="2547578"/>
              <a:ext cx="84867" cy="115327"/>
            </a:xfrm>
            <a:custGeom>
              <a:rect b="b" l="l" r="r" t="t"/>
              <a:pathLst>
                <a:path extrusionOk="0" h="115327" w="84867">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0" name="Google Shape;550;p14"/>
            <p:cNvGrpSpPr/>
            <p:nvPr/>
          </p:nvGrpSpPr>
          <p:grpSpPr>
            <a:xfrm>
              <a:off x="4651669" y="468299"/>
              <a:ext cx="319677" cy="242660"/>
              <a:chOff x="6621095" y="1452181"/>
              <a:chExt cx="330894" cy="250785"/>
            </a:xfrm>
          </p:grpSpPr>
          <p:sp>
            <p:nvSpPr>
              <p:cNvPr id="551" name="Google Shape;551;p1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1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56" name="Google Shape;556;p14"/>
          <p:cNvSpPr txBox="1"/>
          <p:nvPr/>
        </p:nvSpPr>
        <p:spPr>
          <a:xfrm>
            <a:off x="1085850" y="3190825"/>
            <a:ext cx="3556200" cy="561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chemeClr val="dk1"/>
                </a:solidFill>
                <a:latin typeface="Raleway"/>
                <a:ea typeface="Raleway"/>
                <a:cs typeface="Raleway"/>
                <a:sym typeface="Raleway"/>
              </a:rPr>
              <a:t>BI Tools project</a:t>
            </a:r>
            <a:endParaRPr sz="3000">
              <a:solidFill>
                <a:schemeClr val="dk1"/>
              </a:solidFill>
              <a:latin typeface="Barlow Light"/>
              <a:ea typeface="Barlow Light"/>
              <a:cs typeface="Barlow Light"/>
              <a:sym typeface="Barlow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2" name="Shape 2472"/>
        <p:cNvGrpSpPr/>
        <p:nvPr/>
      </p:nvGrpSpPr>
      <p:grpSpPr>
        <a:xfrm>
          <a:off x="0" y="0"/>
          <a:ext cx="0" cy="0"/>
          <a:chOff x="0" y="0"/>
          <a:chExt cx="0" cy="0"/>
        </a:xfrm>
      </p:grpSpPr>
      <p:sp>
        <p:nvSpPr>
          <p:cNvPr id="2473" name="Google Shape;2473;p41"/>
          <p:cNvSpPr txBox="1"/>
          <p:nvPr>
            <p:ph idx="4294967295" type="ctrTitle"/>
          </p:nvPr>
        </p:nvSpPr>
        <p:spPr>
          <a:xfrm>
            <a:off x="685800" y="1218775"/>
            <a:ext cx="5269800" cy="2349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6000">
                <a:solidFill>
                  <a:schemeClr val="accent1"/>
                </a:solidFill>
                <a:latin typeface="Raleway"/>
                <a:ea typeface="Raleway"/>
                <a:cs typeface="Raleway"/>
                <a:sym typeface="Raleway"/>
              </a:rPr>
              <a:t>Customer seem to be overall satisfied</a:t>
            </a:r>
            <a:endParaRPr b="1" sz="6000">
              <a:solidFill>
                <a:schemeClr val="accent1"/>
              </a:solidFill>
              <a:latin typeface="Raleway"/>
              <a:ea typeface="Raleway"/>
              <a:cs typeface="Raleway"/>
              <a:sym typeface="Raleway"/>
            </a:endParaRPr>
          </a:p>
        </p:txBody>
      </p:sp>
      <p:sp>
        <p:nvSpPr>
          <p:cNvPr id="2474" name="Google Shape;2474;p41"/>
          <p:cNvSpPr txBox="1"/>
          <p:nvPr>
            <p:ph idx="4294967295" type="subTitle"/>
          </p:nvPr>
        </p:nvSpPr>
        <p:spPr>
          <a:xfrm>
            <a:off x="685800" y="3738852"/>
            <a:ext cx="3867900" cy="784800"/>
          </a:xfrm>
          <a:prstGeom prst="rect">
            <a:avLst/>
          </a:prstGeom>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But how could we improve that even more ?</a:t>
            </a:r>
            <a:endParaRPr/>
          </a:p>
          <a:p>
            <a:pPr indent="0" lvl="0" marL="0" rtl="0" algn="l">
              <a:spcBef>
                <a:spcPts val="600"/>
              </a:spcBef>
              <a:spcAft>
                <a:spcPts val="0"/>
              </a:spcAft>
              <a:buNone/>
            </a:pPr>
            <a:r>
              <a:t/>
            </a:r>
            <a:endParaRPr/>
          </a:p>
        </p:txBody>
      </p:sp>
      <p:sp>
        <p:nvSpPr>
          <p:cNvPr id="2475" name="Google Shape;2475;p4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476" name="Google Shape;2476;p41"/>
          <p:cNvGrpSpPr/>
          <p:nvPr/>
        </p:nvGrpSpPr>
        <p:grpSpPr>
          <a:xfrm>
            <a:off x="6132971" y="1041114"/>
            <a:ext cx="2689009" cy="2704635"/>
            <a:chOff x="2012475" y="393272"/>
            <a:chExt cx="4440240" cy="4609126"/>
          </a:xfrm>
        </p:grpSpPr>
        <p:sp>
          <p:nvSpPr>
            <p:cNvPr id="2477" name="Google Shape;2477;p41"/>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8" name="Google Shape;2478;p41"/>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9" name="Google Shape;2479;p41"/>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41"/>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1" name="Google Shape;2481;p41"/>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41"/>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41"/>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41"/>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41"/>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41"/>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41"/>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41"/>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41"/>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0" name="Google Shape;2490;p41"/>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1" name="Google Shape;2491;p41"/>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41"/>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41"/>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41"/>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5" name="Google Shape;2495;p41"/>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41"/>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41"/>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8" name="Google Shape;2498;p41"/>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9" name="Google Shape;2499;p41"/>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0" name="Google Shape;2500;p41"/>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1" name="Google Shape;2501;p41"/>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41"/>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41"/>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41"/>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41"/>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41"/>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7" name="Google Shape;2507;p41"/>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41"/>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41"/>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41"/>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41"/>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41"/>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41"/>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4" name="Google Shape;2514;p41"/>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5" name="Google Shape;2515;p41"/>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41"/>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41"/>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41"/>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9" name="Google Shape;2519;p41"/>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0" name="Google Shape;2520;p41"/>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1" name="Google Shape;2521;p41"/>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2" name="Google Shape;2522;p41"/>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41"/>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41"/>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5" name="Google Shape;2525;p41"/>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6" name="Google Shape;2526;p41"/>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41"/>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41"/>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41"/>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41"/>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1" name="Google Shape;2531;p41"/>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2" name="Google Shape;2532;p41"/>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3" name="Google Shape;2533;p41"/>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4" name="Google Shape;2534;p41"/>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5" name="Google Shape;2535;p41"/>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41"/>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41"/>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41"/>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41"/>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41"/>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41"/>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41"/>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41"/>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4" name="Google Shape;2544;p41"/>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5" name="Google Shape;2545;p41"/>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41"/>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7" name="Google Shape;2547;p41"/>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8" name="Google Shape;2548;p41"/>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41"/>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41"/>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41"/>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2" name="Google Shape;2552;p41"/>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41"/>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41"/>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41"/>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41"/>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41"/>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41"/>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41"/>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41"/>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41"/>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41"/>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41"/>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41"/>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5" name="Google Shape;2565;p41"/>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6" name="Google Shape;2566;p41"/>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41"/>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41"/>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9" name="Google Shape;2569;p41"/>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3" name="Shape 2573"/>
        <p:cNvGrpSpPr/>
        <p:nvPr/>
      </p:nvGrpSpPr>
      <p:grpSpPr>
        <a:xfrm>
          <a:off x="0" y="0"/>
          <a:ext cx="0" cy="0"/>
          <a:chOff x="0" y="0"/>
          <a:chExt cx="0" cy="0"/>
        </a:xfrm>
      </p:grpSpPr>
      <p:pic>
        <p:nvPicPr>
          <p:cNvPr id="2574" name="Google Shape;2574;p42"/>
          <p:cNvPicPr preferRelativeResize="0"/>
          <p:nvPr/>
        </p:nvPicPr>
        <p:blipFill rotWithShape="1">
          <a:blip r:embed="rId3">
            <a:alphaModFix/>
          </a:blip>
          <a:srcRect b="0" l="0" r="0" t="11119"/>
          <a:stretch/>
        </p:blipFill>
        <p:spPr>
          <a:xfrm>
            <a:off x="1549650" y="886625"/>
            <a:ext cx="6044700" cy="3522650"/>
          </a:xfrm>
          <a:prstGeom prst="rect">
            <a:avLst/>
          </a:prstGeom>
          <a:noFill/>
          <a:ln>
            <a:noFill/>
          </a:ln>
          <a:effectLst>
            <a:outerShdw blurRad="57150" rotWithShape="0" algn="bl" dir="5400000" dist="19050">
              <a:srgbClr val="000000">
                <a:alpha val="50000"/>
              </a:srgbClr>
            </a:outerShdw>
          </a:effectLst>
        </p:spPr>
      </p:pic>
      <p:sp>
        <p:nvSpPr>
          <p:cNvPr id="2575" name="Google Shape;2575;p42"/>
          <p:cNvSpPr txBox="1"/>
          <p:nvPr>
            <p:ph idx="4294967295" type="subTitle"/>
          </p:nvPr>
        </p:nvSpPr>
        <p:spPr>
          <a:xfrm>
            <a:off x="603625" y="152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Average of reviews by “helpful number” *</a:t>
            </a:r>
            <a:endParaRPr sz="2400"/>
          </a:p>
        </p:txBody>
      </p:sp>
      <p:sp>
        <p:nvSpPr>
          <p:cNvPr id="2576" name="Google Shape;2576;p42"/>
          <p:cNvSpPr txBox="1"/>
          <p:nvPr>
            <p:ph idx="4294967295" type="subTitle"/>
          </p:nvPr>
        </p:nvSpPr>
        <p:spPr>
          <a:xfrm>
            <a:off x="257700" y="4439100"/>
            <a:ext cx="86286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1800">
                <a:solidFill>
                  <a:schemeClr val="accent1"/>
                </a:solidFill>
                <a:latin typeface="Barlow"/>
                <a:ea typeface="Barlow"/>
                <a:cs typeface="Barlow"/>
                <a:sym typeface="Barlow"/>
              </a:rPr>
              <a:t>*“Helpful number” : number of times a user marks this comment as helpful for him</a:t>
            </a:r>
            <a:endParaRPr sz="1800"/>
          </a:p>
        </p:txBody>
      </p:sp>
      <p:sp>
        <p:nvSpPr>
          <p:cNvPr id="2577" name="Google Shape;2577;p4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578" name="Google Shape;2578;p42"/>
          <p:cNvGrpSpPr/>
          <p:nvPr/>
        </p:nvGrpSpPr>
        <p:grpSpPr>
          <a:xfrm>
            <a:off x="1472481" y="365750"/>
            <a:ext cx="378750" cy="277698"/>
            <a:chOff x="3936375" y="3703750"/>
            <a:chExt cx="453050" cy="332175"/>
          </a:xfrm>
        </p:grpSpPr>
        <p:sp>
          <p:nvSpPr>
            <p:cNvPr id="2579" name="Google Shape;2579;p42"/>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0" name="Google Shape;2580;p42"/>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1" name="Google Shape;2581;p42"/>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2" name="Google Shape;2582;p42"/>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3" name="Google Shape;2583;p42"/>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pic>
        <p:nvPicPr>
          <p:cNvPr id="2588" name="Google Shape;2588;p43"/>
          <p:cNvPicPr preferRelativeResize="0"/>
          <p:nvPr/>
        </p:nvPicPr>
        <p:blipFill rotWithShape="1">
          <a:blip r:embed="rId3">
            <a:alphaModFix/>
          </a:blip>
          <a:srcRect b="0" l="0" r="0" t="10762"/>
          <a:stretch/>
        </p:blipFill>
        <p:spPr>
          <a:xfrm>
            <a:off x="1614600" y="1116425"/>
            <a:ext cx="5914799" cy="3309800"/>
          </a:xfrm>
          <a:prstGeom prst="rect">
            <a:avLst/>
          </a:prstGeom>
          <a:noFill/>
          <a:ln>
            <a:noFill/>
          </a:ln>
          <a:effectLst>
            <a:outerShdw blurRad="57150" rotWithShape="0" algn="bl" dir="5400000" dist="19050">
              <a:srgbClr val="000000">
                <a:alpha val="50000"/>
              </a:srgbClr>
            </a:outerShdw>
          </a:effectLst>
        </p:spPr>
      </p:pic>
      <p:sp>
        <p:nvSpPr>
          <p:cNvPr id="2589" name="Google Shape;2589;p43"/>
          <p:cNvSpPr txBox="1"/>
          <p:nvPr>
            <p:ph idx="4294967295" type="subTitle"/>
          </p:nvPr>
        </p:nvSpPr>
        <p:spPr>
          <a:xfrm>
            <a:off x="603625" y="152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Average of reviews rating by recommandation</a:t>
            </a:r>
            <a:endParaRPr sz="2400"/>
          </a:p>
        </p:txBody>
      </p:sp>
      <p:grpSp>
        <p:nvGrpSpPr>
          <p:cNvPr id="2590" name="Google Shape;2590;p43"/>
          <p:cNvGrpSpPr/>
          <p:nvPr/>
        </p:nvGrpSpPr>
        <p:grpSpPr>
          <a:xfrm>
            <a:off x="1089756" y="365750"/>
            <a:ext cx="378750" cy="277698"/>
            <a:chOff x="3936375" y="3703750"/>
            <a:chExt cx="453050" cy="332175"/>
          </a:xfrm>
        </p:grpSpPr>
        <p:sp>
          <p:nvSpPr>
            <p:cNvPr id="2591" name="Google Shape;2591;p43"/>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92" name="Google Shape;2592;p43"/>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93" name="Google Shape;2593;p43"/>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94" name="Google Shape;2594;p43"/>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95" name="Google Shape;2595;p43"/>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sp>
        <p:nvSpPr>
          <p:cNvPr id="2600" name="Google Shape;2600;p4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01" name="Google Shape;2601;p44"/>
          <p:cNvPicPr preferRelativeResize="0"/>
          <p:nvPr/>
        </p:nvPicPr>
        <p:blipFill rotWithShape="1">
          <a:blip r:embed="rId3">
            <a:alphaModFix/>
          </a:blip>
          <a:srcRect b="0" l="0" r="0" t="9288"/>
          <a:stretch/>
        </p:blipFill>
        <p:spPr>
          <a:xfrm>
            <a:off x="101725" y="1027400"/>
            <a:ext cx="5881900" cy="3088699"/>
          </a:xfrm>
          <a:prstGeom prst="rect">
            <a:avLst/>
          </a:prstGeom>
          <a:noFill/>
          <a:ln>
            <a:noFill/>
          </a:ln>
          <a:effectLst>
            <a:outerShdw blurRad="57150" rotWithShape="0" algn="bl" dir="5400000" dist="19050">
              <a:srgbClr val="000000">
                <a:alpha val="50000"/>
              </a:srgbClr>
            </a:outerShdw>
          </a:effectLst>
        </p:spPr>
      </p:pic>
      <p:sp>
        <p:nvSpPr>
          <p:cNvPr id="2602" name="Google Shape;2602;p44"/>
          <p:cNvSpPr txBox="1"/>
          <p:nvPr/>
        </p:nvSpPr>
        <p:spPr>
          <a:xfrm>
            <a:off x="5899625" y="1728300"/>
            <a:ext cx="2874900" cy="1686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The calculation of polarity is very powerful</a:t>
            </a:r>
            <a:endParaRPr sz="2000">
              <a:solidFill>
                <a:schemeClr val="dk1"/>
              </a:solidFill>
              <a:latin typeface="Barlow Light"/>
              <a:ea typeface="Barlow Light"/>
              <a:cs typeface="Barlow Light"/>
              <a:sym typeface="Barlow Light"/>
            </a:endParaRPr>
          </a:p>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It offers more precision concerning the true feeling of the customer</a:t>
            </a:r>
            <a:endParaRPr sz="2000">
              <a:solidFill>
                <a:schemeClr val="dk1"/>
              </a:solidFill>
              <a:latin typeface="Barlow Light"/>
              <a:ea typeface="Barlow Light"/>
              <a:cs typeface="Barlow Light"/>
              <a:sym typeface="Barlow Light"/>
            </a:endParaRPr>
          </a:p>
          <a:p>
            <a:pPr indent="0" lvl="0" marL="457200" rtl="0" algn="l">
              <a:spcBef>
                <a:spcPts val="0"/>
              </a:spcBef>
              <a:spcAft>
                <a:spcPts val="0"/>
              </a:spcAft>
              <a:buNone/>
            </a:pPr>
            <a:r>
              <a:t/>
            </a:r>
            <a:endParaRPr sz="2000">
              <a:solidFill>
                <a:schemeClr val="dk1"/>
              </a:solidFill>
              <a:latin typeface="Barlow Light"/>
              <a:ea typeface="Barlow Light"/>
              <a:cs typeface="Barlow Light"/>
              <a:sym typeface="Barlow Light"/>
            </a:endParaRPr>
          </a:p>
        </p:txBody>
      </p:sp>
      <p:sp>
        <p:nvSpPr>
          <p:cNvPr id="2603" name="Google Shape;2603;p44"/>
          <p:cNvSpPr txBox="1"/>
          <p:nvPr>
            <p:ph idx="4294967295" type="subTitle"/>
          </p:nvPr>
        </p:nvSpPr>
        <p:spPr>
          <a:xfrm>
            <a:off x="603625" y="152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Average of rating by polarity</a:t>
            </a:r>
            <a:endParaRPr sz="2400"/>
          </a:p>
        </p:txBody>
      </p:sp>
      <p:grpSp>
        <p:nvGrpSpPr>
          <p:cNvPr id="2604" name="Google Shape;2604;p44"/>
          <p:cNvGrpSpPr/>
          <p:nvPr/>
        </p:nvGrpSpPr>
        <p:grpSpPr>
          <a:xfrm>
            <a:off x="2312631" y="365750"/>
            <a:ext cx="378750" cy="277698"/>
            <a:chOff x="3936375" y="3703750"/>
            <a:chExt cx="453050" cy="332175"/>
          </a:xfrm>
        </p:grpSpPr>
        <p:sp>
          <p:nvSpPr>
            <p:cNvPr id="2605" name="Google Shape;2605;p44"/>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06" name="Google Shape;2606;p44"/>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07" name="Google Shape;2607;p44"/>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08" name="Google Shape;2608;p44"/>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09" name="Google Shape;2609;p44"/>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610" name="Google Shape;2610;p44"/>
          <p:cNvSpPr txBox="1"/>
          <p:nvPr/>
        </p:nvSpPr>
        <p:spPr>
          <a:xfrm>
            <a:off x="216100" y="3738250"/>
            <a:ext cx="8346600" cy="136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2000">
              <a:solidFill>
                <a:schemeClr val="dk1"/>
              </a:solidFill>
              <a:latin typeface="Barlow Light"/>
              <a:ea typeface="Barlow Light"/>
              <a:cs typeface="Barlow Light"/>
              <a:sym typeface="Barlow Light"/>
            </a:endParaRPr>
          </a:p>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Polarity in adequation with rating : we can consider that reviews analysis of polarity is a good representation of products evaluation</a:t>
            </a:r>
            <a:endParaRPr sz="2000">
              <a:solidFill>
                <a:schemeClr val="dk1"/>
              </a:solidFill>
              <a:latin typeface="Barlow Light"/>
              <a:ea typeface="Barlow Light"/>
              <a:cs typeface="Barlow Light"/>
              <a:sym typeface="Barlow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4" name="Shape 2614"/>
        <p:cNvGrpSpPr/>
        <p:nvPr/>
      </p:nvGrpSpPr>
      <p:grpSpPr>
        <a:xfrm>
          <a:off x="0" y="0"/>
          <a:ext cx="0" cy="0"/>
          <a:chOff x="0" y="0"/>
          <a:chExt cx="0" cy="0"/>
        </a:xfrm>
      </p:grpSpPr>
      <p:sp>
        <p:nvSpPr>
          <p:cNvPr id="2615" name="Google Shape;2615;p45"/>
          <p:cNvSpPr txBox="1"/>
          <p:nvPr>
            <p:ph idx="4294967295" type="body"/>
          </p:nvPr>
        </p:nvSpPr>
        <p:spPr>
          <a:xfrm>
            <a:off x="1285950" y="1480550"/>
            <a:ext cx="6572100" cy="2087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sz="4800">
                <a:solidFill>
                  <a:schemeClr val="lt1"/>
                </a:solidFill>
                <a:latin typeface="Raleway SemiBold"/>
                <a:ea typeface="Raleway SemiBold"/>
                <a:cs typeface="Raleway SemiBold"/>
                <a:sym typeface="Raleway SemiBold"/>
              </a:rPr>
              <a:t>NPS : NET PROMOTER SCORE</a:t>
            </a:r>
            <a:endParaRPr sz="4800">
              <a:solidFill>
                <a:schemeClr val="lt1"/>
              </a:solidFill>
            </a:endParaRPr>
          </a:p>
        </p:txBody>
      </p:sp>
      <p:sp>
        <p:nvSpPr>
          <p:cNvPr id="2616" name="Google Shape;2616;p4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0" name="Shape 2620"/>
        <p:cNvGrpSpPr/>
        <p:nvPr/>
      </p:nvGrpSpPr>
      <p:grpSpPr>
        <a:xfrm>
          <a:off x="0" y="0"/>
          <a:ext cx="0" cy="0"/>
          <a:chOff x="0" y="0"/>
          <a:chExt cx="0" cy="0"/>
        </a:xfrm>
      </p:grpSpPr>
      <p:sp>
        <p:nvSpPr>
          <p:cNvPr id="2621" name="Google Shape;2621;p46"/>
          <p:cNvSpPr txBox="1"/>
          <p:nvPr>
            <p:ph type="title"/>
          </p:nvPr>
        </p:nvSpPr>
        <p:spPr>
          <a:xfrm>
            <a:off x="457200" y="605600"/>
            <a:ext cx="7806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Net Promoter Score</a:t>
            </a:r>
            <a:endParaRPr/>
          </a:p>
        </p:txBody>
      </p:sp>
      <p:sp>
        <p:nvSpPr>
          <p:cNvPr id="2622" name="Google Shape;2622;p4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3" name="Google Shape;2623;p46"/>
          <p:cNvSpPr txBox="1"/>
          <p:nvPr>
            <p:ph idx="1" type="body"/>
          </p:nvPr>
        </p:nvSpPr>
        <p:spPr>
          <a:xfrm>
            <a:off x="415500" y="1368225"/>
            <a:ext cx="7890300" cy="298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The NPS Index teaches a customer's propensity to recommend your company, products or services.</a:t>
            </a:r>
            <a:endParaRPr b="1"/>
          </a:p>
          <a:p>
            <a:pPr indent="0" lvl="0" marL="0" rtl="0" algn="l">
              <a:spcBef>
                <a:spcPts val="600"/>
              </a:spcBef>
              <a:spcAft>
                <a:spcPts val="0"/>
              </a:spcAft>
              <a:buNone/>
            </a:pPr>
            <a:r>
              <a:rPr b="1" lang="en"/>
              <a:t>This index is calculated on the difference between different profile of your company or performance </a:t>
            </a:r>
            <a:r>
              <a:rPr b="1" lang="en"/>
              <a:t>:</a:t>
            </a:r>
            <a:endParaRPr b="1"/>
          </a:p>
          <a:p>
            <a:pPr indent="-381000" lvl="0" marL="457200" marR="0" rtl="0" algn="l">
              <a:lnSpc>
                <a:spcPct val="110000"/>
              </a:lnSpc>
              <a:spcBef>
                <a:spcPts val="600"/>
              </a:spcBef>
              <a:spcAft>
                <a:spcPts val="0"/>
              </a:spcAft>
              <a:buSzPts val="2400"/>
              <a:buChar char="▸"/>
            </a:pPr>
            <a:r>
              <a:rPr lang="en" sz="2400"/>
              <a:t>Promoters = respondents giving a score of 5</a:t>
            </a:r>
            <a:endParaRPr sz="2400"/>
          </a:p>
          <a:p>
            <a:pPr indent="-381000" lvl="0" marL="457200" marR="0" rtl="0" algn="l">
              <a:lnSpc>
                <a:spcPct val="110000"/>
              </a:lnSpc>
              <a:spcBef>
                <a:spcPts val="0"/>
              </a:spcBef>
              <a:spcAft>
                <a:spcPts val="0"/>
              </a:spcAft>
              <a:buSzPts val="2400"/>
              <a:buChar char="▸"/>
            </a:pPr>
            <a:r>
              <a:rPr lang="en" sz="2400"/>
              <a:t>Liabilities = respondents giving a score of 4</a:t>
            </a:r>
            <a:endParaRPr sz="2400"/>
          </a:p>
          <a:p>
            <a:pPr indent="-381000" lvl="0" marL="457200" marR="0" rtl="0" algn="l">
              <a:lnSpc>
                <a:spcPct val="110000"/>
              </a:lnSpc>
              <a:spcBef>
                <a:spcPts val="0"/>
              </a:spcBef>
              <a:spcAft>
                <a:spcPts val="0"/>
              </a:spcAft>
              <a:buSzPts val="2400"/>
              <a:buChar char="▸"/>
            </a:pPr>
            <a:r>
              <a:rPr lang="en" sz="2400"/>
              <a:t>Detractors = respondents giving a score below 3</a:t>
            </a:r>
            <a:endParaRPr sz="2400"/>
          </a:p>
          <a:p>
            <a:pPr indent="0" lvl="0" marL="0" marR="0" rtl="0" algn="l">
              <a:lnSpc>
                <a:spcPct val="110000"/>
              </a:lnSpc>
              <a:spcBef>
                <a:spcPts val="600"/>
              </a:spcBef>
              <a:spcAft>
                <a:spcPts val="0"/>
              </a:spcAft>
              <a:buNone/>
            </a:pPr>
            <a:r>
              <a:t/>
            </a:r>
            <a:endParaRPr sz="2400"/>
          </a:p>
          <a:p>
            <a:pPr indent="0" lvl="0" marL="0" rtl="0" algn="l">
              <a:spcBef>
                <a:spcPts val="600"/>
              </a:spcBef>
              <a:spcAft>
                <a:spcPts val="0"/>
              </a:spcAft>
              <a:buNone/>
            </a:pPr>
            <a:r>
              <a:t/>
            </a:r>
            <a:endParaRPr b="1"/>
          </a:p>
          <a:p>
            <a:pPr indent="0" lvl="0" marL="0" rtl="0" algn="l">
              <a:spcBef>
                <a:spcPts val="6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47"/>
          <p:cNvSpPr txBox="1"/>
          <p:nvPr>
            <p:ph idx="4294967295" type="subTitle"/>
          </p:nvPr>
        </p:nvSpPr>
        <p:spPr>
          <a:xfrm>
            <a:off x="603625" y="0"/>
            <a:ext cx="8045400" cy="5580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Same rating reviewers</a:t>
            </a:r>
            <a:endParaRPr sz="2400"/>
          </a:p>
        </p:txBody>
      </p:sp>
      <p:pic>
        <p:nvPicPr>
          <p:cNvPr id="2629" name="Google Shape;2629;p47"/>
          <p:cNvPicPr preferRelativeResize="0"/>
          <p:nvPr/>
        </p:nvPicPr>
        <p:blipFill rotWithShape="1">
          <a:blip r:embed="rId3">
            <a:alphaModFix/>
          </a:blip>
          <a:srcRect b="0" l="0" r="0" t="4589"/>
          <a:stretch/>
        </p:blipFill>
        <p:spPr>
          <a:xfrm>
            <a:off x="1778452" y="558000"/>
            <a:ext cx="5587099" cy="4327200"/>
          </a:xfrm>
          <a:prstGeom prst="rect">
            <a:avLst/>
          </a:prstGeom>
          <a:noFill/>
          <a:ln>
            <a:noFill/>
          </a:ln>
          <a:effectLst>
            <a:outerShdw blurRad="57150" rotWithShape="0" algn="bl" dir="5400000" dist="19050">
              <a:srgbClr val="000000">
                <a:alpha val="50000"/>
              </a:srgbClr>
            </a:outerShdw>
          </a:effectLst>
        </p:spPr>
      </p:pic>
      <p:grpSp>
        <p:nvGrpSpPr>
          <p:cNvPr id="2630" name="Google Shape;2630;p47"/>
          <p:cNvGrpSpPr/>
          <p:nvPr/>
        </p:nvGrpSpPr>
        <p:grpSpPr>
          <a:xfrm>
            <a:off x="2676681" y="140150"/>
            <a:ext cx="378750" cy="277698"/>
            <a:chOff x="3936375" y="3703750"/>
            <a:chExt cx="453050" cy="332175"/>
          </a:xfrm>
        </p:grpSpPr>
        <p:sp>
          <p:nvSpPr>
            <p:cNvPr id="2631" name="Google Shape;2631;p47"/>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32" name="Google Shape;2632;p47"/>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33" name="Google Shape;2633;p47"/>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34" name="Google Shape;2634;p47"/>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35" name="Google Shape;2635;p47"/>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9" name="Shape 2639"/>
        <p:cNvGrpSpPr/>
        <p:nvPr/>
      </p:nvGrpSpPr>
      <p:grpSpPr>
        <a:xfrm>
          <a:off x="0" y="0"/>
          <a:ext cx="0" cy="0"/>
          <a:chOff x="0" y="0"/>
          <a:chExt cx="0" cy="0"/>
        </a:xfrm>
      </p:grpSpPr>
      <p:sp>
        <p:nvSpPr>
          <p:cNvPr id="2640" name="Google Shape;2640;p48"/>
          <p:cNvSpPr txBox="1"/>
          <p:nvPr>
            <p:ph idx="4294967295" type="subTitle"/>
          </p:nvPr>
        </p:nvSpPr>
        <p:spPr>
          <a:xfrm>
            <a:off x="714925" y="161725"/>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Proportion of ratings amongst the most active reviewers</a:t>
            </a:r>
            <a:endParaRPr sz="2400"/>
          </a:p>
        </p:txBody>
      </p:sp>
      <p:pic>
        <p:nvPicPr>
          <p:cNvPr id="2641" name="Google Shape;2641;p48"/>
          <p:cNvPicPr preferRelativeResize="0"/>
          <p:nvPr/>
        </p:nvPicPr>
        <p:blipFill rotWithShape="1">
          <a:blip r:embed="rId3">
            <a:alphaModFix/>
          </a:blip>
          <a:srcRect b="0" l="0" r="0" t="5159"/>
          <a:stretch/>
        </p:blipFill>
        <p:spPr>
          <a:xfrm>
            <a:off x="2620675" y="1071500"/>
            <a:ext cx="4011301" cy="3776624"/>
          </a:xfrm>
          <a:prstGeom prst="rect">
            <a:avLst/>
          </a:prstGeom>
          <a:noFill/>
          <a:ln>
            <a:noFill/>
          </a:ln>
          <a:effectLst>
            <a:outerShdw blurRad="57150" rotWithShape="0" algn="bl" dir="5400000" dist="19050">
              <a:srgbClr val="000000">
                <a:alpha val="50000"/>
              </a:srgbClr>
            </a:outerShdw>
          </a:effectLst>
        </p:spPr>
      </p:pic>
      <p:grpSp>
        <p:nvGrpSpPr>
          <p:cNvPr id="2642" name="Google Shape;2642;p48"/>
          <p:cNvGrpSpPr/>
          <p:nvPr/>
        </p:nvGrpSpPr>
        <p:grpSpPr>
          <a:xfrm>
            <a:off x="492331" y="375075"/>
            <a:ext cx="378750" cy="277698"/>
            <a:chOff x="3936375" y="3703750"/>
            <a:chExt cx="453050" cy="332175"/>
          </a:xfrm>
        </p:grpSpPr>
        <p:sp>
          <p:nvSpPr>
            <p:cNvPr id="2643" name="Google Shape;2643;p48"/>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44" name="Google Shape;2644;p48"/>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45" name="Google Shape;2645;p48"/>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46" name="Google Shape;2646;p48"/>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47" name="Google Shape;2647;p48"/>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1" name="Shape 2651"/>
        <p:cNvGrpSpPr/>
        <p:nvPr/>
      </p:nvGrpSpPr>
      <p:grpSpPr>
        <a:xfrm>
          <a:off x="0" y="0"/>
          <a:ext cx="0" cy="0"/>
          <a:chOff x="0" y="0"/>
          <a:chExt cx="0" cy="0"/>
        </a:xfrm>
      </p:grpSpPr>
      <p:sp>
        <p:nvSpPr>
          <p:cNvPr id="2652" name="Google Shape;2652;p49"/>
          <p:cNvSpPr txBox="1"/>
          <p:nvPr>
            <p:ph idx="1" type="body"/>
          </p:nvPr>
        </p:nvSpPr>
        <p:spPr>
          <a:xfrm>
            <a:off x="487950" y="1440650"/>
            <a:ext cx="5579400" cy="2936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2400"/>
              <a:t>Reviews are generally positive</a:t>
            </a:r>
            <a:endParaRPr sz="2400"/>
          </a:p>
          <a:p>
            <a:pPr indent="-381000" lvl="0" marL="457200" rtl="0" algn="l">
              <a:spcBef>
                <a:spcPts val="0"/>
              </a:spcBef>
              <a:spcAft>
                <a:spcPts val="0"/>
              </a:spcAft>
              <a:buSzPts val="2400"/>
              <a:buChar char="▸"/>
            </a:pPr>
            <a:r>
              <a:rPr lang="en" sz="2400"/>
              <a:t>Reviews considered helpful are the negative ones although the positive ones are also </a:t>
            </a:r>
            <a:r>
              <a:rPr lang="en" sz="2400"/>
              <a:t>acknowledged</a:t>
            </a:r>
            <a:endParaRPr sz="2400"/>
          </a:p>
          <a:p>
            <a:pPr indent="-381000" lvl="0" marL="457200" rtl="0" algn="l">
              <a:spcBef>
                <a:spcPts val="0"/>
              </a:spcBef>
              <a:spcAft>
                <a:spcPts val="0"/>
              </a:spcAft>
              <a:buSzPts val="2400"/>
              <a:buChar char="▸"/>
            </a:pPr>
            <a:r>
              <a:rPr lang="en" sz="2400"/>
              <a:t>Polarity of the reviews help to get a more precise insight in the user’s satisfaction</a:t>
            </a:r>
            <a:endParaRPr sz="2400"/>
          </a:p>
        </p:txBody>
      </p:sp>
      <p:sp>
        <p:nvSpPr>
          <p:cNvPr id="2653" name="Google Shape;2653;p49"/>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User Behaviour</a:t>
            </a:r>
            <a:endParaRPr/>
          </a:p>
        </p:txBody>
      </p:sp>
      <p:sp>
        <p:nvSpPr>
          <p:cNvPr id="2654" name="Google Shape;2654;p4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655" name="Google Shape;2655;p49"/>
          <p:cNvGrpSpPr/>
          <p:nvPr/>
        </p:nvGrpSpPr>
        <p:grpSpPr>
          <a:xfrm>
            <a:off x="6495404" y="1849734"/>
            <a:ext cx="2297431" cy="2787028"/>
            <a:chOff x="2533225" y="322726"/>
            <a:chExt cx="3925890" cy="4762523"/>
          </a:xfrm>
        </p:grpSpPr>
        <p:sp>
          <p:nvSpPr>
            <p:cNvPr id="2656" name="Google Shape;2656;p49"/>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49"/>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8" name="Google Shape;2658;p49"/>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9" name="Google Shape;2659;p49"/>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49"/>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49"/>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49"/>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49"/>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49"/>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49"/>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6" name="Google Shape;2666;p49"/>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7" name="Google Shape;2667;p49"/>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49"/>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9" name="Google Shape;2669;p49"/>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49"/>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49"/>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49"/>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49"/>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49"/>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49"/>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49"/>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49"/>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8" name="Google Shape;2678;p49"/>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9" name="Google Shape;2679;p49"/>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49"/>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49"/>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49"/>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3" name="Google Shape;2683;p49"/>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49"/>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49"/>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49"/>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49"/>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49"/>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49"/>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49"/>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49"/>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49"/>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49"/>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49"/>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49"/>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49"/>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49"/>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49"/>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99" name="Google Shape;2699;p49"/>
            <p:cNvGrpSpPr/>
            <p:nvPr/>
          </p:nvGrpSpPr>
          <p:grpSpPr>
            <a:xfrm>
              <a:off x="4316519" y="693558"/>
              <a:ext cx="830259" cy="517637"/>
              <a:chOff x="5840944" y="1418558"/>
              <a:chExt cx="830259" cy="517637"/>
            </a:xfrm>
          </p:grpSpPr>
          <p:sp>
            <p:nvSpPr>
              <p:cNvPr id="2700" name="Google Shape;2700;p49"/>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49"/>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2" name="Google Shape;2702;p49"/>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3" name="Google Shape;2703;p49"/>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49"/>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5" name="Google Shape;2705;p49"/>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6" name="Google Shape;2706;p49"/>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49"/>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08" name="Google Shape;2708;p49"/>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49"/>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49"/>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49"/>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49"/>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49"/>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49"/>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49"/>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49"/>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49"/>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49"/>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49"/>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49"/>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49"/>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49"/>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49"/>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49"/>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49"/>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49"/>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49"/>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8" name="Google Shape;2728;p49"/>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49"/>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49"/>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1" name="Google Shape;2731;p49"/>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49"/>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49"/>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49"/>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49"/>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49"/>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49"/>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8" name="Google Shape;2738;p49"/>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49"/>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49"/>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49"/>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49"/>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3" name="Google Shape;2743;p49"/>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49"/>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5" name="Google Shape;2745;p49"/>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6" name="Google Shape;2746;p49"/>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7" name="Google Shape;2747;p49"/>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8" name="Google Shape;2748;p49"/>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9" name="Google Shape;2749;p49"/>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0" name="Google Shape;2750;p49"/>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1" name="Google Shape;2751;p49"/>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49"/>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49"/>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4" name="Google Shape;2754;p49"/>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5" name="Google Shape;2755;p49"/>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6" name="Google Shape;2756;p49"/>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7" name="Google Shape;2757;p49"/>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8" name="Google Shape;2758;p49"/>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59" name="Google Shape;2759;p49"/>
            <p:cNvGrpSpPr/>
            <p:nvPr/>
          </p:nvGrpSpPr>
          <p:grpSpPr>
            <a:xfrm>
              <a:off x="3439221" y="3170887"/>
              <a:ext cx="276341" cy="167131"/>
              <a:chOff x="4963646" y="3895887"/>
              <a:chExt cx="276341" cy="167131"/>
            </a:xfrm>
          </p:grpSpPr>
          <p:sp>
            <p:nvSpPr>
              <p:cNvPr id="2760" name="Google Shape;2760;p49"/>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1" name="Google Shape;2761;p49"/>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2" name="Google Shape;2762;p49"/>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3" name="Google Shape;2763;p49"/>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4" name="Google Shape;2764;p49"/>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5" name="Google Shape;2765;p49"/>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6" name="Google Shape;2766;p49"/>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7" name="Google Shape;2767;p49"/>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8" name="Google Shape;2768;p49"/>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9" name="Google Shape;2769;p49"/>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0" name="Google Shape;2770;p49"/>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1" name="Google Shape;2771;p49"/>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2" name="Google Shape;2772;p49"/>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3" name="Google Shape;2773;p49"/>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4" name="Google Shape;2774;p49"/>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5" name="Google Shape;2775;p49"/>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6" name="Google Shape;2776;p49"/>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7" name="Google Shape;2777;p49"/>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8" name="Google Shape;2778;p49"/>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9" name="Google Shape;2779;p49"/>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80" name="Google Shape;2780;p49"/>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1" name="Google Shape;2781;p49"/>
            <p:cNvSpPr/>
            <p:nvPr/>
          </p:nvSpPr>
          <p:spPr>
            <a:xfrm>
              <a:off x="5866407"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2" name="Google Shape;2782;p49"/>
            <p:cNvSpPr/>
            <p:nvPr/>
          </p:nvSpPr>
          <p:spPr>
            <a:xfrm>
              <a:off x="5848921"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3" name="Google Shape;2783;p49"/>
            <p:cNvSpPr/>
            <p:nvPr/>
          </p:nvSpPr>
          <p:spPr>
            <a:xfrm>
              <a:off x="5914777"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4" name="Google Shape;2784;p49"/>
            <p:cNvSpPr/>
            <p:nvPr/>
          </p:nvSpPr>
          <p:spPr>
            <a:xfrm>
              <a:off x="3825908"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5" name="Google Shape;2785;p49"/>
            <p:cNvSpPr/>
            <p:nvPr/>
          </p:nvSpPr>
          <p:spPr>
            <a:xfrm>
              <a:off x="3808424"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6" name="Google Shape;2786;p49"/>
            <p:cNvSpPr/>
            <p:nvPr/>
          </p:nvSpPr>
          <p:spPr>
            <a:xfrm>
              <a:off x="3864395"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0" name="Shape 2790"/>
        <p:cNvGrpSpPr/>
        <p:nvPr/>
      </p:nvGrpSpPr>
      <p:grpSpPr>
        <a:xfrm>
          <a:off x="0" y="0"/>
          <a:ext cx="0" cy="0"/>
          <a:chOff x="0" y="0"/>
          <a:chExt cx="0" cy="0"/>
        </a:xfrm>
      </p:grpSpPr>
      <p:sp>
        <p:nvSpPr>
          <p:cNvPr id="2791" name="Google Shape;2791;p50"/>
          <p:cNvSpPr txBox="1"/>
          <p:nvPr>
            <p:ph idx="1" type="body"/>
          </p:nvPr>
        </p:nvSpPr>
        <p:spPr>
          <a:xfrm>
            <a:off x="487950" y="1440650"/>
            <a:ext cx="5579400" cy="33033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2400"/>
              <a:t>Surprisingly, as opposed to the NPS theory, no detractors are observed which means there are no groups of people which are focused on writing bad reviews.</a:t>
            </a:r>
            <a:endParaRPr sz="2400"/>
          </a:p>
          <a:p>
            <a:pPr indent="-381000" lvl="0" marL="457200" rtl="0" algn="l">
              <a:spcBef>
                <a:spcPts val="0"/>
              </a:spcBef>
              <a:spcAft>
                <a:spcPts val="0"/>
              </a:spcAft>
              <a:buSzPts val="2400"/>
              <a:buChar char="▸"/>
            </a:pPr>
            <a:r>
              <a:rPr lang="en" sz="2400"/>
              <a:t>Most users are promoters or liabilities which means consumers are most likely writing positive reviews.</a:t>
            </a:r>
            <a:endParaRPr sz="2400"/>
          </a:p>
        </p:txBody>
      </p:sp>
      <p:sp>
        <p:nvSpPr>
          <p:cNvPr id="2792" name="Google Shape;2792;p50"/>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User Behaviour</a:t>
            </a:r>
            <a:endParaRPr/>
          </a:p>
        </p:txBody>
      </p:sp>
      <p:sp>
        <p:nvSpPr>
          <p:cNvPr id="2793" name="Google Shape;2793;p5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794" name="Google Shape;2794;p50"/>
          <p:cNvGrpSpPr/>
          <p:nvPr/>
        </p:nvGrpSpPr>
        <p:grpSpPr>
          <a:xfrm>
            <a:off x="6495404" y="1849734"/>
            <a:ext cx="2297431" cy="2787028"/>
            <a:chOff x="2533225" y="322726"/>
            <a:chExt cx="3925890" cy="4762523"/>
          </a:xfrm>
        </p:grpSpPr>
        <p:sp>
          <p:nvSpPr>
            <p:cNvPr id="2795" name="Google Shape;2795;p50"/>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6" name="Google Shape;2796;p50"/>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7" name="Google Shape;2797;p50"/>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8" name="Google Shape;2798;p50"/>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9" name="Google Shape;2799;p50"/>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0" name="Google Shape;2800;p50"/>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1" name="Google Shape;2801;p50"/>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2" name="Google Shape;2802;p50"/>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3" name="Google Shape;2803;p50"/>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4" name="Google Shape;2804;p50"/>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5" name="Google Shape;2805;p50"/>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6" name="Google Shape;2806;p50"/>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7" name="Google Shape;2807;p50"/>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8" name="Google Shape;2808;p50"/>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9" name="Google Shape;2809;p50"/>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0" name="Google Shape;2810;p50"/>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1" name="Google Shape;2811;p50"/>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2" name="Google Shape;2812;p50"/>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3" name="Google Shape;2813;p50"/>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4" name="Google Shape;2814;p50"/>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5" name="Google Shape;2815;p50"/>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6" name="Google Shape;2816;p50"/>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7" name="Google Shape;2817;p50"/>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8" name="Google Shape;2818;p50"/>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9" name="Google Shape;2819;p50"/>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0" name="Google Shape;2820;p50"/>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1" name="Google Shape;2821;p50"/>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2" name="Google Shape;2822;p50"/>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3" name="Google Shape;2823;p50"/>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4" name="Google Shape;2824;p50"/>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5" name="Google Shape;2825;p50"/>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6" name="Google Shape;2826;p50"/>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7" name="Google Shape;2827;p50"/>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8" name="Google Shape;2828;p50"/>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9" name="Google Shape;2829;p50"/>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0" name="Google Shape;2830;p50"/>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1" name="Google Shape;2831;p50"/>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2" name="Google Shape;2832;p50"/>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3" name="Google Shape;2833;p50"/>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4" name="Google Shape;2834;p50"/>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5" name="Google Shape;2835;p50"/>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6" name="Google Shape;2836;p50"/>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7" name="Google Shape;2837;p50"/>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38" name="Google Shape;2838;p50"/>
            <p:cNvGrpSpPr/>
            <p:nvPr/>
          </p:nvGrpSpPr>
          <p:grpSpPr>
            <a:xfrm>
              <a:off x="4316519" y="693558"/>
              <a:ext cx="830259" cy="517637"/>
              <a:chOff x="5840944" y="1418558"/>
              <a:chExt cx="830259" cy="517637"/>
            </a:xfrm>
          </p:grpSpPr>
          <p:sp>
            <p:nvSpPr>
              <p:cNvPr id="2839" name="Google Shape;2839;p50"/>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0" name="Google Shape;2840;p50"/>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1" name="Google Shape;2841;p50"/>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2" name="Google Shape;2842;p50"/>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3" name="Google Shape;2843;p50"/>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4" name="Google Shape;2844;p50"/>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5" name="Google Shape;2845;p50"/>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6" name="Google Shape;2846;p50"/>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47" name="Google Shape;2847;p50"/>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8" name="Google Shape;2848;p50"/>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9" name="Google Shape;2849;p50"/>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0" name="Google Shape;2850;p50"/>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1" name="Google Shape;2851;p50"/>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2" name="Google Shape;2852;p50"/>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3" name="Google Shape;2853;p50"/>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4" name="Google Shape;2854;p50"/>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5" name="Google Shape;2855;p50"/>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6" name="Google Shape;2856;p50"/>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7" name="Google Shape;2857;p50"/>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8" name="Google Shape;2858;p50"/>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9" name="Google Shape;2859;p50"/>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0" name="Google Shape;2860;p50"/>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1" name="Google Shape;2861;p50"/>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2" name="Google Shape;2862;p50"/>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3" name="Google Shape;2863;p50"/>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4" name="Google Shape;2864;p50"/>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5" name="Google Shape;2865;p50"/>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6" name="Google Shape;2866;p50"/>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7" name="Google Shape;2867;p50"/>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8" name="Google Shape;2868;p50"/>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9" name="Google Shape;2869;p50"/>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0" name="Google Shape;2870;p50"/>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1" name="Google Shape;2871;p50"/>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2" name="Google Shape;2872;p50"/>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3" name="Google Shape;2873;p50"/>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4" name="Google Shape;2874;p50"/>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5" name="Google Shape;2875;p50"/>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6" name="Google Shape;2876;p50"/>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7" name="Google Shape;2877;p50"/>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8" name="Google Shape;2878;p50"/>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9" name="Google Shape;2879;p50"/>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0" name="Google Shape;2880;p50"/>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1" name="Google Shape;2881;p50"/>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2" name="Google Shape;2882;p50"/>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3" name="Google Shape;2883;p50"/>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4" name="Google Shape;2884;p50"/>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5" name="Google Shape;2885;p50"/>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6" name="Google Shape;2886;p50"/>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7" name="Google Shape;2887;p50"/>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8" name="Google Shape;2888;p50"/>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9" name="Google Shape;2889;p50"/>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0" name="Google Shape;2890;p50"/>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1" name="Google Shape;2891;p50"/>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2" name="Google Shape;2892;p50"/>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3" name="Google Shape;2893;p50"/>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4" name="Google Shape;2894;p50"/>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5" name="Google Shape;2895;p50"/>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6" name="Google Shape;2896;p50"/>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7" name="Google Shape;2897;p50"/>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98" name="Google Shape;2898;p50"/>
            <p:cNvGrpSpPr/>
            <p:nvPr/>
          </p:nvGrpSpPr>
          <p:grpSpPr>
            <a:xfrm>
              <a:off x="3439221" y="3170887"/>
              <a:ext cx="276341" cy="167131"/>
              <a:chOff x="4963646" y="3895887"/>
              <a:chExt cx="276341" cy="167131"/>
            </a:xfrm>
          </p:grpSpPr>
          <p:sp>
            <p:nvSpPr>
              <p:cNvPr id="2899" name="Google Shape;2899;p50"/>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0" name="Google Shape;2900;p50"/>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1" name="Google Shape;2901;p50"/>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2" name="Google Shape;2902;p50"/>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3" name="Google Shape;2903;p50"/>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4" name="Google Shape;2904;p50"/>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5" name="Google Shape;2905;p50"/>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6" name="Google Shape;2906;p50"/>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7" name="Google Shape;2907;p50"/>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8" name="Google Shape;2908;p50"/>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9" name="Google Shape;2909;p50"/>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0" name="Google Shape;2910;p50"/>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1" name="Google Shape;2911;p50"/>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2" name="Google Shape;2912;p50"/>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3" name="Google Shape;2913;p50"/>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4" name="Google Shape;2914;p50"/>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5" name="Google Shape;2915;p50"/>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6" name="Google Shape;2916;p50"/>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7" name="Google Shape;2917;p50"/>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8" name="Google Shape;2918;p50"/>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19" name="Google Shape;2919;p50"/>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0" name="Google Shape;2920;p50"/>
            <p:cNvSpPr/>
            <p:nvPr/>
          </p:nvSpPr>
          <p:spPr>
            <a:xfrm>
              <a:off x="5866407"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1" name="Google Shape;2921;p50"/>
            <p:cNvSpPr/>
            <p:nvPr/>
          </p:nvSpPr>
          <p:spPr>
            <a:xfrm>
              <a:off x="5848921"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2" name="Google Shape;2922;p50"/>
            <p:cNvSpPr/>
            <p:nvPr/>
          </p:nvSpPr>
          <p:spPr>
            <a:xfrm>
              <a:off x="5914777"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3" name="Google Shape;2923;p50"/>
            <p:cNvSpPr/>
            <p:nvPr/>
          </p:nvSpPr>
          <p:spPr>
            <a:xfrm>
              <a:off x="3825908"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4" name="Google Shape;2924;p50"/>
            <p:cNvSpPr/>
            <p:nvPr/>
          </p:nvSpPr>
          <p:spPr>
            <a:xfrm>
              <a:off x="3808424"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5" name="Google Shape;2925;p50"/>
            <p:cNvSpPr/>
            <p:nvPr/>
          </p:nvSpPr>
          <p:spPr>
            <a:xfrm>
              <a:off x="3864395"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15"/>
          <p:cNvSpPr/>
          <p:nvPr/>
        </p:nvSpPr>
        <p:spPr>
          <a:xfrm>
            <a:off x="3475550" y="1271025"/>
            <a:ext cx="2209500" cy="21096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5"/>
          <p:cNvSpPr txBox="1"/>
          <p:nvPr>
            <p:ph type="title"/>
          </p:nvPr>
        </p:nvSpPr>
        <p:spPr>
          <a:xfrm>
            <a:off x="457200" y="605600"/>
            <a:ext cx="7806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Who are we ?</a:t>
            </a:r>
            <a:endParaRPr/>
          </a:p>
        </p:txBody>
      </p:sp>
      <p:sp>
        <p:nvSpPr>
          <p:cNvPr id="563" name="Google Shape;563;p1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64" name="Google Shape;564;p15"/>
          <p:cNvSpPr txBox="1"/>
          <p:nvPr/>
        </p:nvSpPr>
        <p:spPr>
          <a:xfrm>
            <a:off x="3739488" y="2707400"/>
            <a:ext cx="17145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Slab Regular"/>
                <a:ea typeface="Roboto Slab Regular"/>
                <a:cs typeface="Roboto Slab Regular"/>
                <a:sym typeface="Roboto Slab Regular"/>
              </a:rPr>
              <a:t>JIBOP Consulting</a:t>
            </a:r>
            <a:endParaRPr>
              <a:solidFill>
                <a:schemeClr val="dk1"/>
              </a:solidFill>
              <a:latin typeface="Roboto Slab Regular"/>
              <a:ea typeface="Roboto Slab Regular"/>
              <a:cs typeface="Roboto Slab Regular"/>
              <a:sym typeface="Roboto Slab Regular"/>
            </a:endParaRPr>
          </a:p>
        </p:txBody>
      </p:sp>
      <p:grpSp>
        <p:nvGrpSpPr>
          <p:cNvPr id="565" name="Google Shape;565;p15"/>
          <p:cNvGrpSpPr/>
          <p:nvPr/>
        </p:nvGrpSpPr>
        <p:grpSpPr>
          <a:xfrm>
            <a:off x="3824762" y="1598341"/>
            <a:ext cx="1543975" cy="1109064"/>
            <a:chOff x="4206763" y="2450951"/>
            <a:chExt cx="322151" cy="322374"/>
          </a:xfrm>
        </p:grpSpPr>
        <p:sp>
          <p:nvSpPr>
            <p:cNvPr id="566" name="Google Shape;566;p15"/>
            <p:cNvSpPr/>
            <p:nvPr/>
          </p:nvSpPr>
          <p:spPr>
            <a:xfrm>
              <a:off x="4206763" y="2571650"/>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4210933" y="2450951"/>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15"/>
          <p:cNvSpPr txBox="1"/>
          <p:nvPr/>
        </p:nvSpPr>
        <p:spPr>
          <a:xfrm>
            <a:off x="642950" y="3893350"/>
            <a:ext cx="76212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Barlow Light"/>
                <a:ea typeface="Barlow Light"/>
                <a:cs typeface="Barlow Light"/>
                <a:sym typeface="Barlow Light"/>
              </a:rPr>
              <a:t>Uprising Consulting Firm specialized in data and cloud computing. The firm was created by four young French engineers and display great success in helping other companies grow thanks to digital tools.</a:t>
            </a:r>
            <a:endParaRPr sz="1800">
              <a:latin typeface="Barlow Light"/>
              <a:ea typeface="Barlow Light"/>
              <a:cs typeface="Barlow Light"/>
              <a:sym typeface="Barlow Light"/>
            </a:endParaRPr>
          </a:p>
        </p:txBody>
      </p:sp>
      <p:sp>
        <p:nvSpPr>
          <p:cNvPr id="569" name="Google Shape;569;p15"/>
          <p:cNvSpPr txBox="1"/>
          <p:nvPr/>
        </p:nvSpPr>
        <p:spPr>
          <a:xfrm>
            <a:off x="1446525" y="3380625"/>
            <a:ext cx="18681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Barlow"/>
                <a:ea typeface="Barlow"/>
                <a:cs typeface="Barlow"/>
                <a:sym typeface="Barlow"/>
              </a:rPr>
              <a:t>Created in 2018</a:t>
            </a:r>
            <a:endParaRPr b="1" sz="1800">
              <a:latin typeface="Barlow"/>
              <a:ea typeface="Barlow"/>
              <a:cs typeface="Barlow"/>
              <a:sym typeface="Barlow"/>
            </a:endParaRPr>
          </a:p>
        </p:txBody>
      </p:sp>
      <p:sp>
        <p:nvSpPr>
          <p:cNvPr id="570" name="Google Shape;570;p15"/>
          <p:cNvSpPr txBox="1"/>
          <p:nvPr/>
        </p:nvSpPr>
        <p:spPr>
          <a:xfrm>
            <a:off x="5512600" y="3380625"/>
            <a:ext cx="32598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Barlow"/>
                <a:ea typeface="Barlow"/>
                <a:cs typeface="Barlow"/>
                <a:sym typeface="Barlow"/>
              </a:rPr>
              <a:t>Turnover in 2019 : 1.2 million €</a:t>
            </a:r>
            <a:endParaRPr b="1" sz="1800">
              <a:latin typeface="Barlow"/>
              <a:ea typeface="Barlow"/>
              <a:cs typeface="Barlow"/>
              <a:sym typeface="Barlo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9" name="Shape 2929"/>
        <p:cNvGrpSpPr/>
        <p:nvPr/>
      </p:nvGrpSpPr>
      <p:grpSpPr>
        <a:xfrm>
          <a:off x="0" y="0"/>
          <a:ext cx="0" cy="0"/>
          <a:chOff x="0" y="0"/>
          <a:chExt cx="0" cy="0"/>
        </a:xfrm>
      </p:grpSpPr>
      <p:sp>
        <p:nvSpPr>
          <p:cNvPr id="2930" name="Google Shape;2930;p51"/>
          <p:cNvSpPr txBox="1"/>
          <p:nvPr>
            <p:ph idx="4294967295" type="body"/>
          </p:nvPr>
        </p:nvSpPr>
        <p:spPr>
          <a:xfrm>
            <a:off x="1285950" y="1480550"/>
            <a:ext cx="6572100" cy="2087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sz="4800">
                <a:solidFill>
                  <a:schemeClr val="lt1"/>
                </a:solidFill>
                <a:latin typeface="Raleway SemiBold"/>
                <a:ea typeface="Raleway SemiBold"/>
                <a:cs typeface="Raleway SemiBold"/>
                <a:sym typeface="Raleway SemiBold"/>
              </a:rPr>
              <a:t>BRAND POPULARITY</a:t>
            </a:r>
            <a:endParaRPr sz="4800">
              <a:solidFill>
                <a:schemeClr val="lt1"/>
              </a:solidFill>
            </a:endParaRPr>
          </a:p>
        </p:txBody>
      </p:sp>
      <p:sp>
        <p:nvSpPr>
          <p:cNvPr id="2931" name="Google Shape;2931;p5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5" name="Shape 2935"/>
        <p:cNvGrpSpPr/>
        <p:nvPr/>
      </p:nvGrpSpPr>
      <p:grpSpPr>
        <a:xfrm>
          <a:off x="0" y="0"/>
          <a:ext cx="0" cy="0"/>
          <a:chOff x="0" y="0"/>
          <a:chExt cx="0" cy="0"/>
        </a:xfrm>
      </p:grpSpPr>
      <p:sp>
        <p:nvSpPr>
          <p:cNvPr id="2936" name="Google Shape;2936;p5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37" name="Google Shape;2937;p52"/>
          <p:cNvSpPr txBox="1"/>
          <p:nvPr/>
        </p:nvSpPr>
        <p:spPr>
          <a:xfrm>
            <a:off x="242700" y="1728300"/>
            <a:ext cx="2620800" cy="1686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We c</a:t>
            </a:r>
            <a:r>
              <a:rPr lang="en" sz="2000">
                <a:solidFill>
                  <a:schemeClr val="dk1"/>
                </a:solidFill>
                <a:latin typeface="Barlow Light"/>
                <a:ea typeface="Barlow Light"/>
                <a:cs typeface="Barlow Light"/>
                <a:sym typeface="Barlow Light"/>
              </a:rPr>
              <a:t>an see that the most reviewed brands are </a:t>
            </a:r>
            <a:r>
              <a:rPr b="1" lang="en" sz="2000">
                <a:solidFill>
                  <a:schemeClr val="dk1"/>
                </a:solidFill>
                <a:latin typeface="Barlow"/>
                <a:ea typeface="Barlow"/>
                <a:cs typeface="Barlow"/>
                <a:sym typeface="Barlow"/>
              </a:rPr>
              <a:t>Logitech</a:t>
            </a:r>
            <a:r>
              <a:rPr lang="en" sz="2000">
                <a:solidFill>
                  <a:schemeClr val="dk1"/>
                </a:solidFill>
                <a:latin typeface="Barlow Light"/>
                <a:ea typeface="Barlow Light"/>
                <a:cs typeface="Barlow Light"/>
                <a:sym typeface="Barlow Light"/>
              </a:rPr>
              <a:t>, then </a:t>
            </a:r>
            <a:r>
              <a:rPr b="1" lang="en" sz="2000">
                <a:solidFill>
                  <a:schemeClr val="dk1"/>
                </a:solidFill>
                <a:latin typeface="Barlow"/>
                <a:ea typeface="Barlow"/>
                <a:cs typeface="Barlow"/>
                <a:sym typeface="Barlow"/>
              </a:rPr>
              <a:t>Sony</a:t>
            </a:r>
            <a:r>
              <a:rPr lang="en" sz="2000">
                <a:solidFill>
                  <a:schemeClr val="dk1"/>
                </a:solidFill>
                <a:latin typeface="Barlow Light"/>
                <a:ea typeface="Barlow Light"/>
                <a:cs typeface="Barlow Light"/>
                <a:sym typeface="Barlow Light"/>
              </a:rPr>
              <a:t> and then </a:t>
            </a:r>
            <a:r>
              <a:rPr b="1" lang="en" sz="2000">
                <a:solidFill>
                  <a:schemeClr val="dk1"/>
                </a:solidFill>
                <a:latin typeface="Barlow"/>
                <a:ea typeface="Barlow"/>
                <a:cs typeface="Barlow"/>
                <a:sym typeface="Barlow"/>
              </a:rPr>
              <a:t>Microsoft</a:t>
            </a:r>
            <a:endParaRPr b="1" sz="2000">
              <a:solidFill>
                <a:schemeClr val="dk1"/>
              </a:solidFill>
              <a:latin typeface="Barlow"/>
              <a:ea typeface="Barlow"/>
              <a:cs typeface="Barlow"/>
              <a:sym typeface="Barlow"/>
            </a:endParaRPr>
          </a:p>
        </p:txBody>
      </p:sp>
      <p:pic>
        <p:nvPicPr>
          <p:cNvPr id="2938" name="Google Shape;2938;p52"/>
          <p:cNvPicPr preferRelativeResize="0"/>
          <p:nvPr/>
        </p:nvPicPr>
        <p:blipFill rotWithShape="1">
          <a:blip r:embed="rId3">
            <a:alphaModFix/>
          </a:blip>
          <a:srcRect b="7604" l="9060" r="14410" t="12847"/>
          <a:stretch/>
        </p:blipFill>
        <p:spPr>
          <a:xfrm>
            <a:off x="3617650" y="970400"/>
            <a:ext cx="5150801" cy="3404975"/>
          </a:xfrm>
          <a:prstGeom prst="rect">
            <a:avLst/>
          </a:prstGeom>
          <a:noFill/>
          <a:ln>
            <a:noFill/>
          </a:ln>
          <a:effectLst>
            <a:outerShdw blurRad="57150" rotWithShape="0" algn="bl" dir="5400000" dist="19050">
              <a:srgbClr val="000000">
                <a:alpha val="50000"/>
              </a:srgbClr>
            </a:outerShdw>
          </a:effectLst>
        </p:spPr>
      </p:pic>
      <p:sp>
        <p:nvSpPr>
          <p:cNvPr id="2939" name="Google Shape;2939;p52"/>
          <p:cNvSpPr txBox="1"/>
          <p:nvPr>
            <p:ph idx="4294967295" type="subTitle"/>
          </p:nvPr>
        </p:nvSpPr>
        <p:spPr>
          <a:xfrm>
            <a:off x="603625" y="152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Total number of reviews </a:t>
            </a:r>
            <a:r>
              <a:rPr b="1" lang="en" sz="2400">
                <a:solidFill>
                  <a:schemeClr val="accent1"/>
                </a:solidFill>
                <a:latin typeface="Barlow"/>
                <a:ea typeface="Barlow"/>
                <a:cs typeface="Barlow"/>
                <a:sym typeface="Barlow"/>
              </a:rPr>
              <a:t>by brand</a:t>
            </a:r>
            <a:endParaRPr sz="2400"/>
          </a:p>
        </p:txBody>
      </p:sp>
      <p:grpSp>
        <p:nvGrpSpPr>
          <p:cNvPr id="2940" name="Google Shape;2940;p52"/>
          <p:cNvGrpSpPr/>
          <p:nvPr/>
        </p:nvGrpSpPr>
        <p:grpSpPr>
          <a:xfrm>
            <a:off x="2001274" y="335114"/>
            <a:ext cx="324661" cy="338956"/>
            <a:chOff x="3294650" y="3652450"/>
            <a:chExt cx="388350" cy="405450"/>
          </a:xfrm>
        </p:grpSpPr>
        <p:sp>
          <p:nvSpPr>
            <p:cNvPr id="2941" name="Google Shape;2941;p52"/>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42" name="Google Shape;2942;p52"/>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43" name="Google Shape;2943;p52"/>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7" name="Shape 2947"/>
        <p:cNvGrpSpPr/>
        <p:nvPr/>
      </p:nvGrpSpPr>
      <p:grpSpPr>
        <a:xfrm>
          <a:off x="0" y="0"/>
          <a:ext cx="0" cy="0"/>
          <a:chOff x="0" y="0"/>
          <a:chExt cx="0" cy="0"/>
        </a:xfrm>
      </p:grpSpPr>
      <p:sp>
        <p:nvSpPr>
          <p:cNvPr id="2948" name="Google Shape;2948;p53"/>
          <p:cNvSpPr txBox="1"/>
          <p:nvPr>
            <p:ph idx="4294967295" type="subTitle"/>
          </p:nvPr>
        </p:nvSpPr>
        <p:spPr>
          <a:xfrm>
            <a:off x="603625" y="40375"/>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Distribution of star reviews among the different brands</a:t>
            </a:r>
            <a:endParaRPr sz="2400"/>
          </a:p>
        </p:txBody>
      </p:sp>
      <p:sp>
        <p:nvSpPr>
          <p:cNvPr id="2949" name="Google Shape;2949;p5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950" name="Google Shape;2950;p53"/>
          <p:cNvGrpSpPr/>
          <p:nvPr/>
        </p:nvGrpSpPr>
        <p:grpSpPr>
          <a:xfrm>
            <a:off x="494031" y="253725"/>
            <a:ext cx="378750" cy="277698"/>
            <a:chOff x="3936375" y="3703750"/>
            <a:chExt cx="453050" cy="332175"/>
          </a:xfrm>
        </p:grpSpPr>
        <p:sp>
          <p:nvSpPr>
            <p:cNvPr id="2951" name="Google Shape;2951;p53"/>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52" name="Google Shape;2952;p53"/>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53" name="Google Shape;2953;p53"/>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54" name="Google Shape;2954;p53"/>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55" name="Google Shape;2955;p53"/>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2956" name="Google Shape;2956;p53"/>
          <p:cNvPicPr preferRelativeResize="0"/>
          <p:nvPr/>
        </p:nvPicPr>
        <p:blipFill>
          <a:blip r:embed="rId3">
            <a:alphaModFix/>
          </a:blip>
          <a:stretch>
            <a:fillRect/>
          </a:stretch>
        </p:blipFill>
        <p:spPr>
          <a:xfrm>
            <a:off x="278325" y="744776"/>
            <a:ext cx="5296925" cy="3839900"/>
          </a:xfrm>
          <a:prstGeom prst="rect">
            <a:avLst/>
          </a:prstGeom>
          <a:noFill/>
          <a:ln>
            <a:noFill/>
          </a:ln>
          <a:effectLst>
            <a:outerShdw blurRad="57150" rotWithShape="0" algn="bl" dir="5400000" dist="19050">
              <a:srgbClr val="000000">
                <a:alpha val="50000"/>
              </a:srgbClr>
            </a:outerShdw>
          </a:effectLst>
        </p:spPr>
      </p:pic>
      <p:sp>
        <p:nvSpPr>
          <p:cNvPr id="2957" name="Google Shape;2957;p53"/>
          <p:cNvSpPr txBox="1"/>
          <p:nvPr/>
        </p:nvSpPr>
        <p:spPr>
          <a:xfrm>
            <a:off x="6028225" y="1821275"/>
            <a:ext cx="2620800" cy="17754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Even though</a:t>
            </a:r>
            <a:r>
              <a:rPr lang="en" sz="2000">
                <a:solidFill>
                  <a:schemeClr val="dk1"/>
                </a:solidFill>
                <a:latin typeface="Barlow Light"/>
                <a:ea typeface="Barlow Light"/>
                <a:cs typeface="Barlow Light"/>
                <a:sym typeface="Barlow Light"/>
              </a:rPr>
              <a:t> Logitech is the most reviewed brand, it doesn’t to be the most popular at first sight: half of the 1 and 2 stars reviews are about a Logitech product</a:t>
            </a:r>
            <a:endParaRPr b="1" sz="2000">
              <a:solidFill>
                <a:schemeClr val="dk1"/>
              </a:solidFill>
              <a:latin typeface="Barlow"/>
              <a:ea typeface="Barlow"/>
              <a:cs typeface="Barlow"/>
              <a:sym typeface="Barlo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1" name="Shape 2961"/>
        <p:cNvGrpSpPr/>
        <p:nvPr/>
      </p:nvGrpSpPr>
      <p:grpSpPr>
        <a:xfrm>
          <a:off x="0" y="0"/>
          <a:ext cx="0" cy="0"/>
          <a:chOff x="0" y="0"/>
          <a:chExt cx="0" cy="0"/>
        </a:xfrm>
      </p:grpSpPr>
      <p:sp>
        <p:nvSpPr>
          <p:cNvPr id="2962" name="Google Shape;2962;p54"/>
          <p:cNvSpPr txBox="1"/>
          <p:nvPr>
            <p:ph idx="4294967295" type="subTitle"/>
          </p:nvPr>
        </p:nvSpPr>
        <p:spPr>
          <a:xfrm>
            <a:off x="603625" y="40375"/>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Number of reviews by category and brand</a:t>
            </a:r>
            <a:endParaRPr sz="2400"/>
          </a:p>
        </p:txBody>
      </p:sp>
      <p:pic>
        <p:nvPicPr>
          <p:cNvPr id="2963" name="Google Shape;2963;p54"/>
          <p:cNvPicPr preferRelativeResize="0"/>
          <p:nvPr/>
        </p:nvPicPr>
        <p:blipFill>
          <a:blip r:embed="rId3">
            <a:alphaModFix/>
          </a:blip>
          <a:stretch>
            <a:fillRect/>
          </a:stretch>
        </p:blipFill>
        <p:spPr>
          <a:xfrm>
            <a:off x="152400" y="832537"/>
            <a:ext cx="8839198" cy="3478428"/>
          </a:xfrm>
          <a:prstGeom prst="rect">
            <a:avLst/>
          </a:prstGeom>
          <a:noFill/>
          <a:ln>
            <a:noFill/>
          </a:ln>
          <a:effectLst>
            <a:outerShdw blurRad="57150" rotWithShape="0" algn="bl" dir="5400000" dist="19050">
              <a:srgbClr val="000000">
                <a:alpha val="50000"/>
              </a:srgbClr>
            </a:outerShdw>
          </a:effectLst>
        </p:spPr>
      </p:pic>
      <p:sp>
        <p:nvSpPr>
          <p:cNvPr id="2964" name="Google Shape;2964;p5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965" name="Google Shape;2965;p54"/>
          <p:cNvGrpSpPr/>
          <p:nvPr/>
        </p:nvGrpSpPr>
        <p:grpSpPr>
          <a:xfrm>
            <a:off x="1395481" y="253725"/>
            <a:ext cx="378750" cy="277698"/>
            <a:chOff x="3936375" y="3703750"/>
            <a:chExt cx="453050" cy="332175"/>
          </a:xfrm>
        </p:grpSpPr>
        <p:sp>
          <p:nvSpPr>
            <p:cNvPr id="2966" name="Google Shape;2966;p54"/>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67" name="Google Shape;2967;p54"/>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68" name="Google Shape;2968;p54"/>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69" name="Google Shape;2969;p54"/>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70" name="Google Shape;2970;p54"/>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4" name="Shape 2974"/>
        <p:cNvGrpSpPr/>
        <p:nvPr/>
      </p:nvGrpSpPr>
      <p:grpSpPr>
        <a:xfrm>
          <a:off x="0" y="0"/>
          <a:ext cx="0" cy="0"/>
          <a:chOff x="0" y="0"/>
          <a:chExt cx="0" cy="0"/>
        </a:xfrm>
      </p:grpSpPr>
      <p:sp>
        <p:nvSpPr>
          <p:cNvPr id="2975" name="Google Shape;2975;p55"/>
          <p:cNvSpPr txBox="1"/>
          <p:nvPr>
            <p:ph idx="4294967295" type="ctrTitle"/>
          </p:nvPr>
        </p:nvSpPr>
        <p:spPr>
          <a:xfrm>
            <a:off x="379525" y="329400"/>
            <a:ext cx="5269800" cy="4484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6000">
                <a:solidFill>
                  <a:schemeClr val="accent1"/>
                </a:solidFill>
                <a:latin typeface="Raleway"/>
                <a:ea typeface="Raleway"/>
                <a:cs typeface="Raleway"/>
                <a:sym typeface="Raleway"/>
              </a:rPr>
              <a:t>Which brand is the most popular ?</a:t>
            </a:r>
            <a:endParaRPr b="1" sz="6000">
              <a:solidFill>
                <a:schemeClr val="accent1"/>
              </a:solidFill>
              <a:latin typeface="Raleway"/>
              <a:ea typeface="Raleway"/>
              <a:cs typeface="Raleway"/>
              <a:sym typeface="Raleway"/>
            </a:endParaRPr>
          </a:p>
        </p:txBody>
      </p:sp>
      <p:sp>
        <p:nvSpPr>
          <p:cNvPr id="2976" name="Google Shape;2976;p5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977" name="Google Shape;2977;p55"/>
          <p:cNvGrpSpPr/>
          <p:nvPr/>
        </p:nvGrpSpPr>
        <p:grpSpPr>
          <a:xfrm>
            <a:off x="6132971" y="1041114"/>
            <a:ext cx="2689009" cy="2704635"/>
            <a:chOff x="2012475" y="393272"/>
            <a:chExt cx="4440240" cy="4609126"/>
          </a:xfrm>
        </p:grpSpPr>
        <p:sp>
          <p:nvSpPr>
            <p:cNvPr id="2978" name="Google Shape;2978;p55"/>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9" name="Google Shape;2979;p55"/>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0" name="Google Shape;2980;p55"/>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1" name="Google Shape;2981;p55"/>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2" name="Google Shape;2982;p55"/>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3" name="Google Shape;2983;p55"/>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4" name="Google Shape;2984;p55"/>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5" name="Google Shape;2985;p55"/>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6" name="Google Shape;2986;p55"/>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7" name="Google Shape;2987;p55"/>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8" name="Google Shape;2988;p55"/>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9" name="Google Shape;2989;p55"/>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0" name="Google Shape;2990;p55"/>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1" name="Google Shape;2991;p55"/>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2" name="Google Shape;2992;p55"/>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3" name="Google Shape;2993;p55"/>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4" name="Google Shape;2994;p55"/>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5" name="Google Shape;2995;p55"/>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6" name="Google Shape;2996;p55"/>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7" name="Google Shape;2997;p55"/>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8" name="Google Shape;2998;p55"/>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9" name="Google Shape;2999;p55"/>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0" name="Google Shape;3000;p55"/>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1" name="Google Shape;3001;p55"/>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2" name="Google Shape;3002;p55"/>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3" name="Google Shape;3003;p55"/>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4" name="Google Shape;3004;p55"/>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5" name="Google Shape;3005;p55"/>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6" name="Google Shape;3006;p55"/>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7" name="Google Shape;3007;p55"/>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8" name="Google Shape;3008;p55"/>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9" name="Google Shape;3009;p55"/>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0" name="Google Shape;3010;p55"/>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1" name="Google Shape;3011;p55"/>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2" name="Google Shape;3012;p55"/>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3" name="Google Shape;3013;p55"/>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4" name="Google Shape;3014;p55"/>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5" name="Google Shape;3015;p55"/>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6" name="Google Shape;3016;p55"/>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7" name="Google Shape;3017;p55"/>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8" name="Google Shape;3018;p55"/>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9" name="Google Shape;3019;p55"/>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0" name="Google Shape;3020;p55"/>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1" name="Google Shape;3021;p55"/>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2" name="Google Shape;3022;p55"/>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3" name="Google Shape;3023;p55"/>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4" name="Google Shape;3024;p55"/>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5" name="Google Shape;3025;p55"/>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6" name="Google Shape;3026;p55"/>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7" name="Google Shape;3027;p55"/>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8" name="Google Shape;3028;p55"/>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9" name="Google Shape;3029;p55"/>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0" name="Google Shape;3030;p55"/>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1" name="Google Shape;3031;p55"/>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2" name="Google Shape;3032;p55"/>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3" name="Google Shape;3033;p55"/>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4" name="Google Shape;3034;p55"/>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5" name="Google Shape;3035;p55"/>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6" name="Google Shape;3036;p55"/>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7" name="Google Shape;3037;p55"/>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8" name="Google Shape;3038;p55"/>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9" name="Google Shape;3039;p55"/>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0" name="Google Shape;3040;p55"/>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1" name="Google Shape;3041;p55"/>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2" name="Google Shape;3042;p55"/>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3" name="Google Shape;3043;p55"/>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4" name="Google Shape;3044;p55"/>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5" name="Google Shape;3045;p55"/>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6" name="Google Shape;3046;p55"/>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7" name="Google Shape;3047;p55"/>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8" name="Google Shape;3048;p55"/>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9" name="Google Shape;3049;p55"/>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0" name="Google Shape;3050;p55"/>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1" name="Google Shape;3051;p55"/>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2" name="Google Shape;3052;p55"/>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3" name="Google Shape;3053;p55"/>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4" name="Google Shape;3054;p55"/>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5" name="Google Shape;3055;p55"/>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6" name="Google Shape;3056;p55"/>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7" name="Google Shape;3057;p55"/>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8" name="Google Shape;3058;p55"/>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9" name="Google Shape;3059;p55"/>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0" name="Google Shape;3060;p55"/>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1" name="Google Shape;3061;p55"/>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2" name="Google Shape;3062;p55"/>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3" name="Google Shape;3063;p55"/>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4" name="Google Shape;3064;p55"/>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5" name="Google Shape;3065;p55"/>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6" name="Google Shape;3066;p55"/>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7" name="Google Shape;3067;p55"/>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8" name="Google Shape;3068;p55"/>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9" name="Google Shape;3069;p55"/>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0" name="Google Shape;3070;p55"/>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4" name="Shape 3074"/>
        <p:cNvGrpSpPr/>
        <p:nvPr/>
      </p:nvGrpSpPr>
      <p:grpSpPr>
        <a:xfrm>
          <a:off x="0" y="0"/>
          <a:ext cx="0" cy="0"/>
          <a:chOff x="0" y="0"/>
          <a:chExt cx="0" cy="0"/>
        </a:xfrm>
      </p:grpSpPr>
      <p:sp>
        <p:nvSpPr>
          <p:cNvPr id="3075" name="Google Shape;3075;p5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76" name="Google Shape;3076;p56"/>
          <p:cNvSpPr txBox="1"/>
          <p:nvPr>
            <p:ph idx="4294967295" type="subTitle"/>
          </p:nvPr>
        </p:nvSpPr>
        <p:spPr>
          <a:xfrm>
            <a:off x="603625" y="124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Average of review ratings by brand</a:t>
            </a:r>
            <a:endParaRPr sz="2400"/>
          </a:p>
        </p:txBody>
      </p:sp>
      <p:sp>
        <p:nvSpPr>
          <p:cNvPr id="3077" name="Google Shape;3077;p56"/>
          <p:cNvSpPr txBox="1"/>
          <p:nvPr/>
        </p:nvSpPr>
        <p:spPr>
          <a:xfrm>
            <a:off x="0" y="1728300"/>
            <a:ext cx="3561600" cy="1686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Using the review ratings, we obtain as most popular brands are </a:t>
            </a:r>
            <a:r>
              <a:rPr b="1" lang="en" sz="2000">
                <a:solidFill>
                  <a:schemeClr val="dk1"/>
                </a:solidFill>
                <a:latin typeface="Barlow"/>
                <a:ea typeface="Barlow"/>
                <a:cs typeface="Barlow"/>
                <a:sym typeface="Barlow"/>
              </a:rPr>
              <a:t>Definitive Technology</a:t>
            </a:r>
            <a:r>
              <a:rPr b="1" lang="en" sz="2000">
                <a:solidFill>
                  <a:schemeClr val="dk1"/>
                </a:solidFill>
                <a:latin typeface="Barlow"/>
                <a:ea typeface="Barlow"/>
                <a:cs typeface="Barlow"/>
                <a:sym typeface="Barlow"/>
              </a:rPr>
              <a:t>,</a:t>
            </a:r>
            <a:br>
              <a:rPr b="1" lang="en" sz="2000">
                <a:solidFill>
                  <a:schemeClr val="dk1"/>
                </a:solidFill>
                <a:latin typeface="Barlow"/>
                <a:ea typeface="Barlow"/>
                <a:cs typeface="Barlow"/>
                <a:sym typeface="Barlow"/>
              </a:rPr>
            </a:br>
            <a:r>
              <a:rPr b="1" lang="en" sz="2000">
                <a:solidFill>
                  <a:schemeClr val="dk1"/>
                </a:solidFill>
                <a:latin typeface="Barlow"/>
                <a:ea typeface="Barlow"/>
                <a:cs typeface="Barlow"/>
                <a:sym typeface="Barlow"/>
              </a:rPr>
              <a:t>Yamaha </a:t>
            </a:r>
            <a:r>
              <a:rPr lang="en" sz="2000">
                <a:solidFill>
                  <a:schemeClr val="dk1"/>
                </a:solidFill>
                <a:latin typeface="Barlow Light"/>
                <a:ea typeface="Barlow Light"/>
                <a:cs typeface="Barlow Light"/>
                <a:sym typeface="Barlow Light"/>
              </a:rPr>
              <a:t>and </a:t>
            </a:r>
            <a:r>
              <a:rPr b="1" lang="en" sz="2000">
                <a:solidFill>
                  <a:schemeClr val="dk1"/>
                </a:solidFill>
                <a:latin typeface="Barlow"/>
                <a:ea typeface="Barlow"/>
                <a:cs typeface="Barlow"/>
                <a:sym typeface="Barlow"/>
              </a:rPr>
              <a:t> Lowepro. </a:t>
            </a:r>
            <a:endParaRPr b="1" sz="2000">
              <a:solidFill>
                <a:schemeClr val="dk1"/>
              </a:solidFill>
              <a:latin typeface="Barlow"/>
              <a:ea typeface="Barlow"/>
              <a:cs typeface="Barlow"/>
              <a:sym typeface="Barlow"/>
            </a:endParaRPr>
          </a:p>
        </p:txBody>
      </p:sp>
      <p:grpSp>
        <p:nvGrpSpPr>
          <p:cNvPr id="3078" name="Google Shape;3078;p56"/>
          <p:cNvGrpSpPr/>
          <p:nvPr/>
        </p:nvGrpSpPr>
        <p:grpSpPr>
          <a:xfrm>
            <a:off x="1807606" y="337750"/>
            <a:ext cx="378750" cy="277698"/>
            <a:chOff x="3936375" y="3703750"/>
            <a:chExt cx="453050" cy="332175"/>
          </a:xfrm>
        </p:grpSpPr>
        <p:sp>
          <p:nvSpPr>
            <p:cNvPr id="3079" name="Google Shape;3079;p56"/>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80" name="Google Shape;3080;p56"/>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81" name="Google Shape;3081;p56"/>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82" name="Google Shape;3082;p56"/>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83" name="Google Shape;3083;p56"/>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084" name="Google Shape;3084;p56"/>
          <p:cNvSpPr txBox="1"/>
          <p:nvPr/>
        </p:nvSpPr>
        <p:spPr>
          <a:xfrm>
            <a:off x="152400" y="4108300"/>
            <a:ext cx="9252900" cy="1686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We initially selected brands that have a minimum of 120 reviews</a:t>
            </a:r>
            <a:endParaRPr b="1" sz="2000">
              <a:solidFill>
                <a:schemeClr val="dk1"/>
              </a:solidFill>
              <a:latin typeface="Barlow"/>
              <a:ea typeface="Barlow"/>
              <a:cs typeface="Barlow"/>
              <a:sym typeface="Barlow"/>
            </a:endParaRPr>
          </a:p>
        </p:txBody>
      </p:sp>
      <p:pic>
        <p:nvPicPr>
          <p:cNvPr id="3085" name="Google Shape;3085;p56"/>
          <p:cNvPicPr preferRelativeResize="0"/>
          <p:nvPr/>
        </p:nvPicPr>
        <p:blipFill rotWithShape="1">
          <a:blip r:embed="rId3">
            <a:alphaModFix/>
          </a:blip>
          <a:srcRect b="4393" l="0" r="0" t="5027"/>
          <a:stretch/>
        </p:blipFill>
        <p:spPr>
          <a:xfrm>
            <a:off x="3833700" y="700200"/>
            <a:ext cx="4586074" cy="4127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9" name="Shape 3089"/>
        <p:cNvGrpSpPr/>
        <p:nvPr/>
      </p:nvGrpSpPr>
      <p:grpSpPr>
        <a:xfrm>
          <a:off x="0" y="0"/>
          <a:ext cx="0" cy="0"/>
          <a:chOff x="0" y="0"/>
          <a:chExt cx="0" cy="0"/>
        </a:xfrm>
      </p:grpSpPr>
      <p:sp>
        <p:nvSpPr>
          <p:cNvPr id="3090" name="Google Shape;3090;p5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91" name="Google Shape;3091;p57"/>
          <p:cNvSpPr txBox="1"/>
          <p:nvPr>
            <p:ph idx="4294967295" type="subTitle"/>
          </p:nvPr>
        </p:nvSpPr>
        <p:spPr>
          <a:xfrm>
            <a:off x="603625" y="124400"/>
            <a:ext cx="8045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Average of polarity by brand</a:t>
            </a:r>
            <a:endParaRPr sz="2400"/>
          </a:p>
        </p:txBody>
      </p:sp>
      <p:sp>
        <p:nvSpPr>
          <p:cNvPr id="3092" name="Google Shape;3092;p57"/>
          <p:cNvSpPr txBox="1"/>
          <p:nvPr/>
        </p:nvSpPr>
        <p:spPr>
          <a:xfrm>
            <a:off x="0" y="1728288"/>
            <a:ext cx="2526900" cy="1686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Using the polarity, we obtain as most popular brands are </a:t>
            </a:r>
            <a:r>
              <a:rPr b="1" lang="en" sz="2000">
                <a:solidFill>
                  <a:schemeClr val="dk1"/>
                </a:solidFill>
                <a:latin typeface="Barlow"/>
                <a:ea typeface="Barlow"/>
                <a:cs typeface="Barlow"/>
                <a:sym typeface="Barlow"/>
              </a:rPr>
              <a:t>Alpine</a:t>
            </a:r>
            <a:r>
              <a:rPr b="1" lang="en" sz="2000">
                <a:solidFill>
                  <a:schemeClr val="dk1"/>
                </a:solidFill>
                <a:latin typeface="Barlow"/>
                <a:ea typeface="Barlow"/>
                <a:cs typeface="Barlow"/>
                <a:sym typeface="Barlow"/>
              </a:rPr>
              <a:t>,</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JVC </a:t>
            </a:r>
            <a:r>
              <a:rPr lang="en" sz="2000">
                <a:solidFill>
                  <a:schemeClr val="dk1"/>
                </a:solidFill>
                <a:latin typeface="Barlow Light"/>
                <a:ea typeface="Barlow Light"/>
                <a:cs typeface="Barlow Light"/>
                <a:sym typeface="Barlow Light"/>
              </a:rPr>
              <a:t>and </a:t>
            </a:r>
            <a:r>
              <a:rPr b="1" lang="en" sz="2000">
                <a:solidFill>
                  <a:schemeClr val="dk1"/>
                </a:solidFill>
                <a:latin typeface="Barlow"/>
                <a:ea typeface="Barlow"/>
                <a:cs typeface="Barlow"/>
                <a:sym typeface="Barlow"/>
              </a:rPr>
              <a:t> Definitive Technology</a:t>
            </a:r>
            <a:endParaRPr b="1" sz="2000">
              <a:solidFill>
                <a:schemeClr val="dk1"/>
              </a:solidFill>
              <a:latin typeface="Barlow"/>
              <a:ea typeface="Barlow"/>
              <a:cs typeface="Barlow"/>
              <a:sym typeface="Barlow"/>
            </a:endParaRPr>
          </a:p>
        </p:txBody>
      </p:sp>
      <p:grpSp>
        <p:nvGrpSpPr>
          <p:cNvPr id="3093" name="Google Shape;3093;p57"/>
          <p:cNvGrpSpPr/>
          <p:nvPr/>
        </p:nvGrpSpPr>
        <p:grpSpPr>
          <a:xfrm>
            <a:off x="2263631" y="337750"/>
            <a:ext cx="378750" cy="277698"/>
            <a:chOff x="3936375" y="3703750"/>
            <a:chExt cx="453050" cy="332175"/>
          </a:xfrm>
        </p:grpSpPr>
        <p:sp>
          <p:nvSpPr>
            <p:cNvPr id="3094" name="Google Shape;3094;p57"/>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95" name="Google Shape;3095;p57"/>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96" name="Google Shape;3096;p57"/>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97" name="Google Shape;3097;p57"/>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98" name="Google Shape;3098;p57"/>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099" name="Google Shape;3099;p57"/>
          <p:cNvPicPr preferRelativeResize="0"/>
          <p:nvPr/>
        </p:nvPicPr>
        <p:blipFill rotWithShape="1">
          <a:blip r:embed="rId3">
            <a:alphaModFix/>
          </a:blip>
          <a:srcRect b="4850" l="0" r="0" t="5165"/>
          <a:stretch/>
        </p:blipFill>
        <p:spPr>
          <a:xfrm>
            <a:off x="3841600" y="828800"/>
            <a:ext cx="4709725" cy="421050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3" name="Shape 3103"/>
        <p:cNvGrpSpPr/>
        <p:nvPr/>
      </p:nvGrpSpPr>
      <p:grpSpPr>
        <a:xfrm>
          <a:off x="0" y="0"/>
          <a:ext cx="0" cy="0"/>
          <a:chOff x="0" y="0"/>
          <a:chExt cx="0" cy="0"/>
        </a:xfrm>
      </p:grpSpPr>
      <p:sp>
        <p:nvSpPr>
          <p:cNvPr id="3104" name="Google Shape;3104;p5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05" name="Google Shape;3105;p58"/>
          <p:cNvSpPr txBox="1"/>
          <p:nvPr>
            <p:ph idx="4294967295" type="subTitle"/>
          </p:nvPr>
        </p:nvSpPr>
        <p:spPr>
          <a:xfrm>
            <a:off x="284850" y="96400"/>
            <a:ext cx="85743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Average of the mean of the polarity and the rating by brand</a:t>
            </a:r>
            <a:endParaRPr sz="2400"/>
          </a:p>
        </p:txBody>
      </p:sp>
      <p:sp>
        <p:nvSpPr>
          <p:cNvPr id="3106" name="Google Shape;3106;p58"/>
          <p:cNvSpPr txBox="1"/>
          <p:nvPr/>
        </p:nvSpPr>
        <p:spPr>
          <a:xfrm>
            <a:off x="5705400" y="1804525"/>
            <a:ext cx="3442200" cy="1686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Using the </a:t>
            </a:r>
            <a:r>
              <a:rPr lang="en" sz="2000">
                <a:solidFill>
                  <a:schemeClr val="dk1"/>
                </a:solidFill>
                <a:latin typeface="Barlow Light"/>
                <a:ea typeface="Barlow Light"/>
                <a:cs typeface="Barlow Light"/>
                <a:sym typeface="Barlow Light"/>
              </a:rPr>
              <a:t> mean of the star rating and the polarity, </a:t>
            </a:r>
            <a:r>
              <a:rPr lang="en" sz="2000">
                <a:solidFill>
                  <a:schemeClr val="dk1"/>
                </a:solidFill>
                <a:latin typeface="Barlow Light"/>
                <a:ea typeface="Barlow Light"/>
                <a:cs typeface="Barlow Light"/>
                <a:sym typeface="Barlow Light"/>
              </a:rPr>
              <a:t>we obtain as most popular brands</a:t>
            </a:r>
            <a:endParaRPr sz="2000">
              <a:solidFill>
                <a:schemeClr val="dk1"/>
              </a:solidFill>
              <a:latin typeface="Barlow Light"/>
              <a:ea typeface="Barlow Light"/>
              <a:cs typeface="Barlow Light"/>
              <a:sym typeface="Barlow Light"/>
            </a:endParaRPr>
          </a:p>
          <a:p>
            <a:pPr indent="0" lvl="0" marL="457200" marR="0" rtl="0" algn="l">
              <a:lnSpc>
                <a:spcPct val="100000"/>
              </a:lnSpc>
              <a:spcBef>
                <a:spcPts val="0"/>
              </a:spcBef>
              <a:spcAft>
                <a:spcPts val="0"/>
              </a:spcAft>
              <a:buNone/>
            </a:pPr>
            <a:r>
              <a:rPr b="1" lang="en" sz="2000">
                <a:solidFill>
                  <a:schemeClr val="dk1"/>
                </a:solidFill>
                <a:latin typeface="Barlow"/>
                <a:ea typeface="Barlow"/>
                <a:cs typeface="Barlow"/>
                <a:sym typeface="Barlow"/>
              </a:rPr>
              <a:t>Definitive Technology</a:t>
            </a:r>
            <a:r>
              <a:rPr lang="en" sz="2000">
                <a:solidFill>
                  <a:schemeClr val="dk1"/>
                </a:solidFill>
                <a:latin typeface="Barlow Light"/>
                <a:ea typeface="Barlow Light"/>
                <a:cs typeface="Barlow Light"/>
                <a:sym typeface="Barlow Light"/>
              </a:rPr>
              <a:t> </a:t>
            </a:r>
            <a:br>
              <a:rPr lang="en" sz="2000">
                <a:solidFill>
                  <a:schemeClr val="dk1"/>
                </a:solidFill>
                <a:latin typeface="Barlow Light"/>
                <a:ea typeface="Barlow Light"/>
                <a:cs typeface="Barlow Light"/>
                <a:sym typeface="Barlow Light"/>
              </a:rPr>
            </a:br>
            <a:r>
              <a:rPr lang="en" sz="2000">
                <a:solidFill>
                  <a:schemeClr val="dk1"/>
                </a:solidFill>
                <a:latin typeface="Barlow Light"/>
                <a:ea typeface="Barlow Light"/>
                <a:cs typeface="Barlow Light"/>
                <a:sym typeface="Barlow Light"/>
              </a:rPr>
              <a:t>(</a:t>
            </a:r>
            <a:r>
              <a:rPr b="1" lang="en" sz="2000">
                <a:solidFill>
                  <a:schemeClr val="dk1"/>
                </a:solidFill>
                <a:latin typeface="Barlow"/>
                <a:ea typeface="Barlow"/>
                <a:cs typeface="Barlow"/>
                <a:sym typeface="Barlow"/>
              </a:rPr>
              <a:t>↑ </a:t>
            </a:r>
            <a:r>
              <a:rPr lang="en" sz="2000">
                <a:solidFill>
                  <a:schemeClr val="dk1"/>
                </a:solidFill>
                <a:latin typeface="Barlow Light"/>
                <a:ea typeface="Barlow Light"/>
                <a:cs typeface="Barlow Light"/>
                <a:sym typeface="Barlow Light"/>
              </a:rPr>
              <a:t>2), </a:t>
            </a:r>
            <a:r>
              <a:rPr b="1" lang="en" sz="2000">
                <a:solidFill>
                  <a:schemeClr val="dk1"/>
                </a:solidFill>
                <a:latin typeface="Barlow"/>
                <a:ea typeface="Barlow"/>
                <a:cs typeface="Barlow"/>
                <a:sym typeface="Barlow"/>
              </a:rPr>
              <a:t>JVC </a:t>
            </a:r>
            <a:r>
              <a:rPr lang="en" sz="2000">
                <a:solidFill>
                  <a:schemeClr val="dk1"/>
                </a:solidFill>
                <a:latin typeface="Barlow Light"/>
                <a:ea typeface="Barlow Light"/>
                <a:cs typeface="Barlow Light"/>
                <a:sym typeface="Barlow Light"/>
              </a:rPr>
              <a:t> ( = ) and</a:t>
            </a:r>
            <a:endParaRPr sz="2000">
              <a:solidFill>
                <a:schemeClr val="dk1"/>
              </a:solidFill>
              <a:latin typeface="Barlow Light"/>
              <a:ea typeface="Barlow Light"/>
              <a:cs typeface="Barlow Light"/>
              <a:sym typeface="Barlow Light"/>
            </a:endParaRPr>
          </a:p>
          <a:p>
            <a:pPr indent="0" lvl="0" marL="457200" rtl="0" algn="l">
              <a:spcBef>
                <a:spcPts val="0"/>
              </a:spcBef>
              <a:spcAft>
                <a:spcPts val="0"/>
              </a:spcAft>
              <a:buNone/>
            </a:pPr>
            <a:r>
              <a:rPr b="1" lang="en" sz="2000">
                <a:solidFill>
                  <a:schemeClr val="dk1"/>
                </a:solidFill>
                <a:latin typeface="Barlow"/>
                <a:ea typeface="Barlow"/>
                <a:cs typeface="Barlow"/>
                <a:sym typeface="Barlow"/>
              </a:rPr>
              <a:t>Alpine  </a:t>
            </a:r>
            <a:r>
              <a:rPr lang="en" sz="2000">
                <a:solidFill>
                  <a:schemeClr val="dk1"/>
                </a:solidFill>
                <a:latin typeface="Barlow Light"/>
                <a:ea typeface="Barlow Light"/>
                <a:cs typeface="Barlow Light"/>
                <a:sym typeface="Barlow Light"/>
              </a:rPr>
              <a:t>(↓</a:t>
            </a:r>
            <a:r>
              <a:rPr b="1" lang="en" sz="2000">
                <a:solidFill>
                  <a:schemeClr val="dk1"/>
                </a:solidFill>
                <a:latin typeface="Barlow"/>
                <a:ea typeface="Barlow"/>
                <a:cs typeface="Barlow"/>
                <a:sym typeface="Barlow"/>
              </a:rPr>
              <a:t> </a:t>
            </a:r>
            <a:r>
              <a:rPr lang="en" sz="2000">
                <a:solidFill>
                  <a:schemeClr val="dk1"/>
                </a:solidFill>
                <a:latin typeface="Barlow Light"/>
                <a:ea typeface="Barlow Light"/>
                <a:cs typeface="Barlow Light"/>
                <a:sym typeface="Barlow Light"/>
              </a:rPr>
              <a:t>2). </a:t>
            </a:r>
            <a:endParaRPr b="1" sz="2000">
              <a:solidFill>
                <a:schemeClr val="dk1"/>
              </a:solidFill>
              <a:latin typeface="Barlow"/>
              <a:ea typeface="Barlow"/>
              <a:cs typeface="Barlow"/>
              <a:sym typeface="Barlow"/>
            </a:endParaRPr>
          </a:p>
        </p:txBody>
      </p:sp>
      <p:grpSp>
        <p:nvGrpSpPr>
          <p:cNvPr id="3107" name="Google Shape;3107;p58"/>
          <p:cNvGrpSpPr/>
          <p:nvPr/>
        </p:nvGrpSpPr>
        <p:grpSpPr>
          <a:xfrm>
            <a:off x="221206" y="309750"/>
            <a:ext cx="378750" cy="277698"/>
            <a:chOff x="3936375" y="3703750"/>
            <a:chExt cx="453050" cy="332175"/>
          </a:xfrm>
        </p:grpSpPr>
        <p:sp>
          <p:nvSpPr>
            <p:cNvPr id="3108" name="Google Shape;3108;p58"/>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09" name="Google Shape;3109;p58"/>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10" name="Google Shape;3110;p58"/>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11" name="Google Shape;3111;p58"/>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12" name="Google Shape;3112;p58"/>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113" name="Google Shape;3113;p58"/>
          <p:cNvPicPr preferRelativeResize="0"/>
          <p:nvPr/>
        </p:nvPicPr>
        <p:blipFill rotWithShape="1">
          <a:blip r:embed="rId3">
            <a:alphaModFix/>
          </a:blip>
          <a:srcRect b="5196" l="0" r="0" t="4591"/>
          <a:stretch/>
        </p:blipFill>
        <p:spPr>
          <a:xfrm>
            <a:off x="221200" y="732750"/>
            <a:ext cx="5077901" cy="4326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7" name="Shape 3117"/>
        <p:cNvGrpSpPr/>
        <p:nvPr/>
      </p:nvGrpSpPr>
      <p:grpSpPr>
        <a:xfrm>
          <a:off x="0" y="0"/>
          <a:ext cx="0" cy="0"/>
          <a:chOff x="0" y="0"/>
          <a:chExt cx="0" cy="0"/>
        </a:xfrm>
      </p:grpSpPr>
      <p:sp>
        <p:nvSpPr>
          <p:cNvPr id="3118" name="Google Shape;3118;p5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19" name="Google Shape;3119;p59"/>
          <p:cNvSpPr txBox="1"/>
          <p:nvPr>
            <p:ph idx="4294967295" type="subTitle"/>
          </p:nvPr>
        </p:nvSpPr>
        <p:spPr>
          <a:xfrm>
            <a:off x="284850" y="96400"/>
            <a:ext cx="85743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Average of the NPS by brand</a:t>
            </a:r>
            <a:endParaRPr sz="2400"/>
          </a:p>
        </p:txBody>
      </p:sp>
      <p:sp>
        <p:nvSpPr>
          <p:cNvPr id="3120" name="Google Shape;3120;p59"/>
          <p:cNvSpPr txBox="1"/>
          <p:nvPr/>
        </p:nvSpPr>
        <p:spPr>
          <a:xfrm>
            <a:off x="5705400" y="1804525"/>
            <a:ext cx="3442200" cy="1686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Using the  mean of the NDS, we obtain brands with high consumer satisfaction</a:t>
            </a:r>
            <a:endParaRPr sz="2000">
              <a:solidFill>
                <a:schemeClr val="dk1"/>
              </a:solidFill>
              <a:latin typeface="Barlow Light"/>
              <a:ea typeface="Barlow Light"/>
              <a:cs typeface="Barlow Light"/>
              <a:sym typeface="Barlow Light"/>
            </a:endParaRPr>
          </a:p>
          <a:p>
            <a:pPr indent="0" lvl="0" marL="457200" marR="0" rtl="0" algn="l">
              <a:lnSpc>
                <a:spcPct val="100000"/>
              </a:lnSpc>
              <a:spcBef>
                <a:spcPts val="0"/>
              </a:spcBef>
              <a:spcAft>
                <a:spcPts val="0"/>
              </a:spcAft>
              <a:buNone/>
            </a:pPr>
            <a:r>
              <a:rPr b="1" lang="en" sz="2000">
                <a:solidFill>
                  <a:schemeClr val="dk1"/>
                </a:solidFill>
                <a:latin typeface="Barlow"/>
                <a:ea typeface="Barlow"/>
                <a:cs typeface="Barlow"/>
                <a:sym typeface="Barlow"/>
              </a:rPr>
              <a:t>Definitive Technology</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Yamaha </a:t>
            </a:r>
            <a:r>
              <a:rPr lang="en" sz="2000">
                <a:solidFill>
                  <a:schemeClr val="dk1"/>
                </a:solidFill>
                <a:latin typeface="Barlow Light"/>
                <a:ea typeface="Barlow Light"/>
                <a:cs typeface="Barlow Light"/>
                <a:sym typeface="Barlow Light"/>
              </a:rPr>
              <a:t>and </a:t>
            </a:r>
            <a:r>
              <a:rPr b="1" lang="en" sz="2000">
                <a:solidFill>
                  <a:schemeClr val="dk1"/>
                </a:solidFill>
                <a:latin typeface="Barlow"/>
                <a:ea typeface="Barlow"/>
                <a:cs typeface="Barlow"/>
                <a:sym typeface="Barlow"/>
              </a:rPr>
              <a:t>Pny</a:t>
            </a:r>
            <a:r>
              <a:rPr lang="en" sz="2000">
                <a:solidFill>
                  <a:schemeClr val="dk1"/>
                </a:solidFill>
                <a:latin typeface="Barlow Light"/>
                <a:ea typeface="Barlow Light"/>
                <a:cs typeface="Barlow Light"/>
                <a:sym typeface="Barlow Light"/>
              </a:rPr>
              <a:t>. </a:t>
            </a:r>
            <a:endParaRPr b="1" sz="2000">
              <a:solidFill>
                <a:schemeClr val="dk1"/>
              </a:solidFill>
              <a:latin typeface="Barlow"/>
              <a:ea typeface="Barlow"/>
              <a:cs typeface="Barlow"/>
              <a:sym typeface="Barlow"/>
            </a:endParaRPr>
          </a:p>
        </p:txBody>
      </p:sp>
      <p:grpSp>
        <p:nvGrpSpPr>
          <p:cNvPr id="3121" name="Google Shape;3121;p59"/>
          <p:cNvGrpSpPr/>
          <p:nvPr/>
        </p:nvGrpSpPr>
        <p:grpSpPr>
          <a:xfrm>
            <a:off x="2081431" y="309750"/>
            <a:ext cx="378750" cy="277698"/>
            <a:chOff x="3936375" y="3703750"/>
            <a:chExt cx="453050" cy="332175"/>
          </a:xfrm>
        </p:grpSpPr>
        <p:sp>
          <p:nvSpPr>
            <p:cNvPr id="3122" name="Google Shape;3122;p59"/>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23" name="Google Shape;3123;p59"/>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24" name="Google Shape;3124;p59"/>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25" name="Google Shape;3125;p59"/>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26" name="Google Shape;3126;p59"/>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127" name="Google Shape;3127;p59"/>
          <p:cNvPicPr preferRelativeResize="0"/>
          <p:nvPr/>
        </p:nvPicPr>
        <p:blipFill rotWithShape="1">
          <a:blip r:embed="rId3">
            <a:alphaModFix/>
          </a:blip>
          <a:srcRect b="4199" l="0" r="0" t="4709"/>
          <a:stretch/>
        </p:blipFill>
        <p:spPr>
          <a:xfrm>
            <a:off x="221200" y="741125"/>
            <a:ext cx="4740775" cy="4246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1" name="Shape 3131"/>
        <p:cNvGrpSpPr/>
        <p:nvPr/>
      </p:nvGrpSpPr>
      <p:grpSpPr>
        <a:xfrm>
          <a:off x="0" y="0"/>
          <a:ext cx="0" cy="0"/>
          <a:chOff x="0" y="0"/>
          <a:chExt cx="0" cy="0"/>
        </a:xfrm>
      </p:grpSpPr>
      <p:sp>
        <p:nvSpPr>
          <p:cNvPr id="3132" name="Google Shape;3132;p6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33" name="Google Shape;3133;p60"/>
          <p:cNvSpPr txBox="1"/>
          <p:nvPr>
            <p:ph idx="4294967295" type="subTitle"/>
          </p:nvPr>
        </p:nvSpPr>
        <p:spPr>
          <a:xfrm>
            <a:off x="284850" y="96400"/>
            <a:ext cx="85743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Most popular brands ranking</a:t>
            </a:r>
            <a:endParaRPr sz="2400"/>
          </a:p>
        </p:txBody>
      </p:sp>
      <p:grpSp>
        <p:nvGrpSpPr>
          <p:cNvPr id="3134" name="Google Shape;3134;p60"/>
          <p:cNvGrpSpPr/>
          <p:nvPr/>
        </p:nvGrpSpPr>
        <p:grpSpPr>
          <a:xfrm>
            <a:off x="2081431" y="309750"/>
            <a:ext cx="378750" cy="277698"/>
            <a:chOff x="3936375" y="3703750"/>
            <a:chExt cx="453050" cy="332175"/>
          </a:xfrm>
        </p:grpSpPr>
        <p:sp>
          <p:nvSpPr>
            <p:cNvPr id="3135" name="Google Shape;3135;p60"/>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36" name="Google Shape;3136;p60"/>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37" name="Google Shape;3137;p60"/>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38" name="Google Shape;3138;p60"/>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39" name="Google Shape;3139;p60"/>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aphicFrame>
        <p:nvGraphicFramePr>
          <p:cNvPr id="3140" name="Google Shape;3140;p60"/>
          <p:cNvGraphicFramePr/>
          <p:nvPr/>
        </p:nvGraphicFramePr>
        <p:xfrm>
          <a:off x="952500" y="1169750"/>
          <a:ext cx="3000000" cy="3000000"/>
        </p:xfrm>
        <a:graphic>
          <a:graphicData uri="http://schemas.openxmlformats.org/drawingml/2006/table">
            <a:tbl>
              <a:tblPr>
                <a:noFill/>
                <a:tableStyleId>{A1194B1B-77A2-493A-8408-D9F1A453ECAD}</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a:latin typeface="Barlow"/>
                          <a:ea typeface="Barlow"/>
                          <a:cs typeface="Barlow"/>
                          <a:sym typeface="Barlow"/>
                        </a:rPr>
                        <a:t>#1</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a:latin typeface="Barlow"/>
                          <a:ea typeface="Barlow"/>
                          <a:cs typeface="Barlow"/>
                          <a:sym typeface="Barlow"/>
                        </a:rPr>
                        <a:t>#2</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a:latin typeface="Barlow"/>
                          <a:ea typeface="Barlow"/>
                          <a:cs typeface="Barlow"/>
                          <a:sym typeface="Barlow"/>
                        </a:rPr>
                        <a:t>#3</a:t>
                      </a:r>
                      <a:endParaRPr b="1">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b="1" lang="en">
                          <a:latin typeface="Barlow"/>
                          <a:ea typeface="Barlow"/>
                          <a:cs typeface="Barlow"/>
                          <a:sym typeface="Barlow"/>
                        </a:rPr>
                        <a:t>Rating </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Definitive Technology</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Yamaha</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Lowepro</a:t>
                      </a:r>
                      <a:endParaRPr>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b="1" lang="en">
                          <a:latin typeface="Barlow"/>
                          <a:ea typeface="Barlow"/>
                          <a:cs typeface="Barlow"/>
                          <a:sym typeface="Barlow"/>
                        </a:rPr>
                        <a:t>Polarity</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Alpine</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JVC</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Definitive Technology</a:t>
                      </a:r>
                      <a:endParaRPr>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b="1" lang="en">
                          <a:latin typeface="Barlow"/>
                          <a:ea typeface="Barlow"/>
                          <a:cs typeface="Barlow"/>
                          <a:sym typeface="Barlow"/>
                        </a:rPr>
                        <a:t>Mean of rating and polarity</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Definitive Technology</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JVC</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Alpine</a:t>
                      </a:r>
                      <a:endParaRPr>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b="1" lang="en">
                          <a:latin typeface="Barlow"/>
                          <a:ea typeface="Barlow"/>
                          <a:cs typeface="Barlow"/>
                          <a:sym typeface="Barlow"/>
                        </a:rPr>
                        <a:t>NPS</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Definitive Technology</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Yamaha</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Pny</a:t>
                      </a:r>
                      <a:endParaRPr>
                        <a:latin typeface="Barlow"/>
                        <a:ea typeface="Barlow"/>
                        <a:cs typeface="Barlow"/>
                        <a:sym typeface="Barlow"/>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16"/>
          <p:cNvSpPr txBox="1"/>
          <p:nvPr>
            <p:ph type="title"/>
          </p:nvPr>
        </p:nvSpPr>
        <p:spPr>
          <a:xfrm>
            <a:off x="457200" y="605600"/>
            <a:ext cx="7806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Who are we ?</a:t>
            </a:r>
            <a:endParaRPr/>
          </a:p>
        </p:txBody>
      </p:sp>
      <p:sp>
        <p:nvSpPr>
          <p:cNvPr id="576" name="Google Shape;576;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77" name="Google Shape;577;p16"/>
          <p:cNvSpPr txBox="1"/>
          <p:nvPr/>
        </p:nvSpPr>
        <p:spPr>
          <a:xfrm>
            <a:off x="2739525" y="4024700"/>
            <a:ext cx="1875000" cy="6891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t/>
            </a:r>
            <a:endParaRPr sz="1200">
              <a:solidFill>
                <a:schemeClr val="dk1"/>
              </a:solidFill>
              <a:latin typeface="Muli Regular"/>
              <a:ea typeface="Muli Regular"/>
              <a:cs typeface="Muli Regular"/>
              <a:sym typeface="Muli Regular"/>
            </a:endParaRPr>
          </a:p>
        </p:txBody>
      </p:sp>
      <p:sp>
        <p:nvSpPr>
          <p:cNvPr id="578" name="Google Shape;578;p16"/>
          <p:cNvSpPr txBox="1"/>
          <p:nvPr/>
        </p:nvSpPr>
        <p:spPr>
          <a:xfrm>
            <a:off x="924875" y="4023700"/>
            <a:ext cx="1848900" cy="6129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t/>
            </a:r>
            <a:endParaRPr sz="1200">
              <a:solidFill>
                <a:schemeClr val="dk1"/>
              </a:solidFill>
              <a:latin typeface="Muli Regular"/>
              <a:ea typeface="Muli Regular"/>
              <a:cs typeface="Muli Regular"/>
              <a:sym typeface="Muli Regular"/>
            </a:endParaRPr>
          </a:p>
          <a:p>
            <a:pPr indent="0" lvl="0" marL="0" rtl="0" algn="ctr">
              <a:spcBef>
                <a:spcPts val="0"/>
              </a:spcBef>
              <a:spcAft>
                <a:spcPts val="0"/>
              </a:spcAft>
              <a:buClr>
                <a:srgbClr val="202020"/>
              </a:buClr>
              <a:buSzPts val="600"/>
              <a:buFont typeface="Arial"/>
              <a:buNone/>
            </a:pPr>
            <a:r>
              <a:t/>
            </a:r>
            <a:endParaRPr sz="1200">
              <a:solidFill>
                <a:schemeClr val="dk1"/>
              </a:solidFill>
              <a:latin typeface="Muli Regular"/>
              <a:ea typeface="Muli Regular"/>
              <a:cs typeface="Muli Regular"/>
              <a:sym typeface="Muli Regular"/>
            </a:endParaRPr>
          </a:p>
        </p:txBody>
      </p:sp>
      <p:sp>
        <p:nvSpPr>
          <p:cNvPr id="579" name="Google Shape;579;p16"/>
          <p:cNvSpPr txBox="1"/>
          <p:nvPr/>
        </p:nvSpPr>
        <p:spPr>
          <a:xfrm>
            <a:off x="2765525" y="3599575"/>
            <a:ext cx="18489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Clr>
                <a:srgbClr val="202020"/>
              </a:buClr>
              <a:buSzPts val="600"/>
              <a:buFont typeface="Arial"/>
              <a:buNone/>
            </a:pPr>
            <a:r>
              <a:rPr b="1" lang="en">
                <a:solidFill>
                  <a:schemeClr val="dk1"/>
                </a:solidFill>
                <a:latin typeface="Montserrat"/>
                <a:ea typeface="Montserrat"/>
                <a:cs typeface="Montserrat"/>
                <a:sym typeface="Montserrat"/>
              </a:rPr>
              <a:t>Sébastien MASCHA</a:t>
            </a:r>
            <a:endParaRPr b="1">
              <a:solidFill>
                <a:schemeClr val="dk1"/>
              </a:solidFill>
              <a:latin typeface="Montserrat"/>
              <a:ea typeface="Montserrat"/>
              <a:cs typeface="Montserrat"/>
              <a:sym typeface="Montserrat"/>
            </a:endParaRPr>
          </a:p>
        </p:txBody>
      </p:sp>
      <p:sp>
        <p:nvSpPr>
          <p:cNvPr id="580" name="Google Shape;580;p16"/>
          <p:cNvSpPr txBox="1"/>
          <p:nvPr/>
        </p:nvSpPr>
        <p:spPr>
          <a:xfrm>
            <a:off x="1074327" y="3598575"/>
            <a:ext cx="15501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Aymeric LÉPINE</a:t>
            </a:r>
            <a:endParaRPr b="1">
              <a:solidFill>
                <a:schemeClr val="dk1"/>
              </a:solidFill>
              <a:latin typeface="Montserrat"/>
              <a:ea typeface="Montserrat"/>
              <a:cs typeface="Montserrat"/>
              <a:sym typeface="Montserrat"/>
            </a:endParaRPr>
          </a:p>
        </p:txBody>
      </p:sp>
      <p:pic>
        <p:nvPicPr>
          <p:cNvPr id="581" name="Google Shape;581;p16"/>
          <p:cNvPicPr preferRelativeResize="0"/>
          <p:nvPr/>
        </p:nvPicPr>
        <p:blipFill rotWithShape="1">
          <a:blip r:embed="rId3">
            <a:alphaModFix/>
          </a:blip>
          <a:srcRect b="39975" l="30076" r="30072" t="8760"/>
          <a:stretch/>
        </p:blipFill>
        <p:spPr>
          <a:xfrm>
            <a:off x="916725" y="2098125"/>
            <a:ext cx="1848917" cy="1501097"/>
          </a:xfrm>
          <a:prstGeom prst="rect">
            <a:avLst/>
          </a:prstGeom>
          <a:noFill/>
          <a:ln>
            <a:noFill/>
          </a:ln>
        </p:spPr>
      </p:pic>
      <p:pic>
        <p:nvPicPr>
          <p:cNvPr id="582" name="Google Shape;582;p16"/>
          <p:cNvPicPr preferRelativeResize="0"/>
          <p:nvPr/>
        </p:nvPicPr>
        <p:blipFill rotWithShape="1">
          <a:blip r:embed="rId4">
            <a:alphaModFix/>
          </a:blip>
          <a:srcRect b="53592" l="30659" r="30659" t="10805"/>
          <a:stretch/>
        </p:blipFill>
        <p:spPr>
          <a:xfrm>
            <a:off x="2765644" y="2098125"/>
            <a:ext cx="1848924" cy="1501098"/>
          </a:xfrm>
          <a:prstGeom prst="rect">
            <a:avLst/>
          </a:prstGeom>
          <a:noFill/>
          <a:ln>
            <a:noFill/>
          </a:ln>
        </p:spPr>
      </p:pic>
      <p:pic>
        <p:nvPicPr>
          <p:cNvPr id="583" name="Google Shape;583;p16"/>
          <p:cNvPicPr preferRelativeResize="0"/>
          <p:nvPr/>
        </p:nvPicPr>
        <p:blipFill rotWithShape="1">
          <a:blip r:embed="rId5">
            <a:alphaModFix/>
          </a:blip>
          <a:srcRect b="0" l="11131" r="11131" t="0"/>
          <a:stretch/>
        </p:blipFill>
        <p:spPr>
          <a:xfrm>
            <a:off x="4614561" y="2098125"/>
            <a:ext cx="1848917" cy="1501097"/>
          </a:xfrm>
          <a:prstGeom prst="rect">
            <a:avLst/>
          </a:prstGeom>
          <a:noFill/>
          <a:ln>
            <a:noFill/>
          </a:ln>
        </p:spPr>
      </p:pic>
      <p:pic>
        <p:nvPicPr>
          <p:cNvPr id="584" name="Google Shape;584;p16"/>
          <p:cNvPicPr preferRelativeResize="0"/>
          <p:nvPr/>
        </p:nvPicPr>
        <p:blipFill rotWithShape="1">
          <a:blip r:embed="rId3">
            <a:alphaModFix/>
          </a:blip>
          <a:srcRect b="39975" l="30076" r="30072" t="8760"/>
          <a:stretch/>
        </p:blipFill>
        <p:spPr>
          <a:xfrm>
            <a:off x="6463499" y="2097475"/>
            <a:ext cx="1848902" cy="1501100"/>
          </a:xfrm>
          <a:prstGeom prst="rect">
            <a:avLst/>
          </a:prstGeom>
          <a:noFill/>
          <a:ln>
            <a:noFill/>
          </a:ln>
        </p:spPr>
      </p:pic>
      <p:sp>
        <p:nvSpPr>
          <p:cNvPr id="585" name="Google Shape;585;p16"/>
          <p:cNvSpPr txBox="1"/>
          <p:nvPr/>
        </p:nvSpPr>
        <p:spPr>
          <a:xfrm>
            <a:off x="4580375" y="4023700"/>
            <a:ext cx="1875000" cy="6129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t/>
            </a:r>
            <a:endParaRPr sz="1200">
              <a:solidFill>
                <a:schemeClr val="dk1"/>
              </a:solidFill>
              <a:latin typeface="Muli Regular"/>
              <a:ea typeface="Muli Regular"/>
              <a:cs typeface="Muli Regular"/>
              <a:sym typeface="Muli Regular"/>
            </a:endParaRPr>
          </a:p>
        </p:txBody>
      </p:sp>
      <p:sp>
        <p:nvSpPr>
          <p:cNvPr id="586" name="Google Shape;586;p16"/>
          <p:cNvSpPr txBox="1"/>
          <p:nvPr/>
        </p:nvSpPr>
        <p:spPr>
          <a:xfrm>
            <a:off x="4731937" y="3598575"/>
            <a:ext cx="15720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Clr>
                <a:srgbClr val="202020"/>
              </a:buClr>
              <a:buSzPts val="600"/>
              <a:buFont typeface="Arial"/>
              <a:buNone/>
            </a:pPr>
            <a:r>
              <a:rPr b="1" lang="en">
                <a:solidFill>
                  <a:schemeClr val="dk1"/>
                </a:solidFill>
                <a:latin typeface="Montserrat"/>
                <a:ea typeface="Montserrat"/>
                <a:cs typeface="Montserrat"/>
                <a:sym typeface="Montserrat"/>
              </a:rPr>
              <a:t>Alain NGUYEN</a:t>
            </a:r>
            <a:endParaRPr b="1">
              <a:solidFill>
                <a:schemeClr val="dk1"/>
              </a:solidFill>
              <a:latin typeface="Montserrat"/>
              <a:ea typeface="Montserrat"/>
              <a:cs typeface="Montserrat"/>
              <a:sym typeface="Montserrat"/>
            </a:endParaRPr>
          </a:p>
        </p:txBody>
      </p:sp>
      <p:sp>
        <p:nvSpPr>
          <p:cNvPr id="587" name="Google Shape;587;p16"/>
          <p:cNvSpPr txBox="1"/>
          <p:nvPr/>
        </p:nvSpPr>
        <p:spPr>
          <a:xfrm>
            <a:off x="6450437" y="4024700"/>
            <a:ext cx="1875000" cy="453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t/>
            </a:r>
            <a:endParaRPr sz="1200">
              <a:solidFill>
                <a:schemeClr val="dk1"/>
              </a:solidFill>
              <a:latin typeface="Muli Regular"/>
              <a:ea typeface="Muli Regular"/>
              <a:cs typeface="Muli Regular"/>
              <a:sym typeface="Muli Regular"/>
            </a:endParaRPr>
          </a:p>
        </p:txBody>
      </p:sp>
      <p:sp>
        <p:nvSpPr>
          <p:cNvPr id="588" name="Google Shape;588;p16"/>
          <p:cNvSpPr txBox="1"/>
          <p:nvPr/>
        </p:nvSpPr>
        <p:spPr>
          <a:xfrm>
            <a:off x="6601999" y="3599575"/>
            <a:ext cx="15720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Clr>
                <a:srgbClr val="202020"/>
              </a:buClr>
              <a:buSzPts val="600"/>
              <a:buFont typeface="Arial"/>
              <a:buNone/>
            </a:pPr>
            <a:r>
              <a:rPr b="1" lang="en">
                <a:solidFill>
                  <a:schemeClr val="dk1"/>
                </a:solidFill>
                <a:latin typeface="Montserrat"/>
                <a:ea typeface="Montserrat"/>
                <a:cs typeface="Montserrat"/>
                <a:sym typeface="Montserrat"/>
              </a:rPr>
              <a:t>Jean RANNOU</a:t>
            </a:r>
            <a:endParaRPr b="1">
              <a:solidFill>
                <a:schemeClr val="dk1"/>
              </a:solidFill>
              <a:latin typeface="Montserrat"/>
              <a:ea typeface="Montserrat"/>
              <a:cs typeface="Montserrat"/>
              <a:sym typeface="Montserrat"/>
            </a:endParaRPr>
          </a:p>
        </p:txBody>
      </p:sp>
      <p:sp>
        <p:nvSpPr>
          <p:cNvPr id="589" name="Google Shape;589;p16"/>
          <p:cNvSpPr txBox="1"/>
          <p:nvPr/>
        </p:nvSpPr>
        <p:spPr>
          <a:xfrm>
            <a:off x="904875" y="1381125"/>
            <a:ext cx="74205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A team of 4 young engineers who strive for new adventurous and meaningful projects.</a:t>
            </a:r>
            <a:endParaRPr b="1">
              <a:latin typeface="Barlow"/>
              <a:ea typeface="Barlow"/>
              <a:cs typeface="Barlow"/>
              <a:sym typeface="Barlow"/>
            </a:endParaRPr>
          </a:p>
        </p:txBody>
      </p:sp>
      <p:pic>
        <p:nvPicPr>
          <p:cNvPr id="590" name="Google Shape;590;p16"/>
          <p:cNvPicPr preferRelativeResize="0"/>
          <p:nvPr/>
        </p:nvPicPr>
        <p:blipFill rotWithShape="1">
          <a:blip r:embed="rId6">
            <a:alphaModFix/>
          </a:blip>
          <a:srcRect b="37037" l="23145" r="23151" t="13769"/>
          <a:stretch/>
        </p:blipFill>
        <p:spPr>
          <a:xfrm>
            <a:off x="4615675" y="1940725"/>
            <a:ext cx="1848904" cy="1693550"/>
          </a:xfrm>
          <a:prstGeom prst="rect">
            <a:avLst/>
          </a:prstGeom>
          <a:noFill/>
          <a:ln>
            <a:noFill/>
          </a:ln>
        </p:spPr>
      </p:pic>
      <p:pic>
        <p:nvPicPr>
          <p:cNvPr id="591" name="Google Shape;591;p16"/>
          <p:cNvPicPr preferRelativeResize="0"/>
          <p:nvPr/>
        </p:nvPicPr>
        <p:blipFill rotWithShape="1">
          <a:blip r:embed="rId7">
            <a:alphaModFix/>
          </a:blip>
          <a:srcRect b="36767" l="21626" r="19938" t="10450"/>
          <a:stretch/>
        </p:blipFill>
        <p:spPr>
          <a:xfrm>
            <a:off x="911875" y="1946425"/>
            <a:ext cx="1874999" cy="1693546"/>
          </a:xfrm>
          <a:prstGeom prst="rect">
            <a:avLst/>
          </a:prstGeom>
          <a:noFill/>
          <a:ln>
            <a:noFill/>
          </a:ln>
        </p:spPr>
      </p:pic>
      <p:pic>
        <p:nvPicPr>
          <p:cNvPr id="592" name="Google Shape;592;p16"/>
          <p:cNvPicPr preferRelativeResize="0"/>
          <p:nvPr/>
        </p:nvPicPr>
        <p:blipFill rotWithShape="1">
          <a:blip r:embed="rId8">
            <a:alphaModFix/>
          </a:blip>
          <a:srcRect b="32077" l="21296" r="17683" t="12028"/>
          <a:stretch/>
        </p:blipFill>
        <p:spPr>
          <a:xfrm>
            <a:off x="6465675" y="1940724"/>
            <a:ext cx="1848898" cy="1693554"/>
          </a:xfrm>
          <a:prstGeom prst="rect">
            <a:avLst/>
          </a:prstGeom>
          <a:noFill/>
          <a:ln>
            <a:noFill/>
          </a:ln>
        </p:spPr>
      </p:pic>
      <p:pic>
        <p:nvPicPr>
          <p:cNvPr id="593" name="Google Shape;593;p16"/>
          <p:cNvPicPr preferRelativeResize="0"/>
          <p:nvPr/>
        </p:nvPicPr>
        <p:blipFill rotWithShape="1">
          <a:blip r:embed="rId9">
            <a:alphaModFix/>
          </a:blip>
          <a:srcRect b="33392" l="21304" r="20818" t="14333"/>
          <a:stretch/>
        </p:blipFill>
        <p:spPr>
          <a:xfrm>
            <a:off x="2740675" y="1940725"/>
            <a:ext cx="1874999" cy="169355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4" name="Shape 3144"/>
        <p:cNvGrpSpPr/>
        <p:nvPr/>
      </p:nvGrpSpPr>
      <p:grpSpPr>
        <a:xfrm>
          <a:off x="0" y="0"/>
          <a:ext cx="0" cy="0"/>
          <a:chOff x="0" y="0"/>
          <a:chExt cx="0" cy="0"/>
        </a:xfrm>
      </p:grpSpPr>
      <p:sp>
        <p:nvSpPr>
          <p:cNvPr id="3145" name="Google Shape;3145;p61"/>
          <p:cNvSpPr txBox="1"/>
          <p:nvPr>
            <p:ph idx="1" type="body"/>
          </p:nvPr>
        </p:nvSpPr>
        <p:spPr>
          <a:xfrm>
            <a:off x="487950" y="1440650"/>
            <a:ext cx="5579400" cy="33033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sz="2400"/>
              <a:t>More famous brands get the most reviews but are not the most popular</a:t>
            </a:r>
            <a:endParaRPr sz="2400"/>
          </a:p>
          <a:p>
            <a:pPr indent="-381000" lvl="0" marL="457200" rtl="0" algn="l">
              <a:spcBef>
                <a:spcPts val="0"/>
              </a:spcBef>
              <a:spcAft>
                <a:spcPts val="0"/>
              </a:spcAft>
              <a:buSzPts val="2400"/>
              <a:buChar char="▸"/>
            </a:pPr>
            <a:r>
              <a:rPr lang="en" sz="2400"/>
              <a:t>Based on reviews, user satisfaction can be determined based on new criterias such as the NPS or the polarity of the review. The mix of those criterias help to define the satisfaction more precisely</a:t>
            </a:r>
            <a:endParaRPr sz="2400"/>
          </a:p>
        </p:txBody>
      </p:sp>
      <p:sp>
        <p:nvSpPr>
          <p:cNvPr id="3146" name="Google Shape;3146;p61"/>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Brand Popularity</a:t>
            </a:r>
            <a:endParaRPr/>
          </a:p>
        </p:txBody>
      </p:sp>
      <p:sp>
        <p:nvSpPr>
          <p:cNvPr id="3147" name="Google Shape;3147;p6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148" name="Google Shape;3148;p61"/>
          <p:cNvGrpSpPr/>
          <p:nvPr/>
        </p:nvGrpSpPr>
        <p:grpSpPr>
          <a:xfrm>
            <a:off x="6495404" y="1849734"/>
            <a:ext cx="2297431" cy="2787028"/>
            <a:chOff x="2533225" y="322726"/>
            <a:chExt cx="3925890" cy="4762523"/>
          </a:xfrm>
        </p:grpSpPr>
        <p:sp>
          <p:nvSpPr>
            <p:cNvPr id="3149" name="Google Shape;3149;p61"/>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0" name="Google Shape;3150;p61"/>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1" name="Google Shape;3151;p61"/>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2" name="Google Shape;3152;p61"/>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3" name="Google Shape;3153;p61"/>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4" name="Google Shape;3154;p61"/>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5" name="Google Shape;3155;p61"/>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6" name="Google Shape;3156;p61"/>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7" name="Google Shape;3157;p61"/>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8" name="Google Shape;3158;p61"/>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9" name="Google Shape;3159;p61"/>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0" name="Google Shape;3160;p61"/>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1" name="Google Shape;3161;p61"/>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2" name="Google Shape;3162;p61"/>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3" name="Google Shape;3163;p61"/>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4" name="Google Shape;3164;p61"/>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5" name="Google Shape;3165;p61"/>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6" name="Google Shape;3166;p61"/>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7" name="Google Shape;3167;p61"/>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8" name="Google Shape;3168;p61"/>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9" name="Google Shape;3169;p61"/>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0" name="Google Shape;3170;p61"/>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1" name="Google Shape;3171;p61"/>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2" name="Google Shape;3172;p61"/>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3" name="Google Shape;3173;p61"/>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4" name="Google Shape;3174;p61"/>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5" name="Google Shape;3175;p61"/>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6" name="Google Shape;3176;p61"/>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7" name="Google Shape;3177;p61"/>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8" name="Google Shape;3178;p61"/>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9" name="Google Shape;3179;p61"/>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0" name="Google Shape;3180;p61"/>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1" name="Google Shape;3181;p61"/>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2" name="Google Shape;3182;p61"/>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3" name="Google Shape;3183;p61"/>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4" name="Google Shape;3184;p61"/>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5" name="Google Shape;3185;p61"/>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6" name="Google Shape;3186;p61"/>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7" name="Google Shape;3187;p61"/>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8" name="Google Shape;3188;p61"/>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9" name="Google Shape;3189;p61"/>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0" name="Google Shape;3190;p61"/>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1" name="Google Shape;3191;p61"/>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92" name="Google Shape;3192;p61"/>
            <p:cNvGrpSpPr/>
            <p:nvPr/>
          </p:nvGrpSpPr>
          <p:grpSpPr>
            <a:xfrm>
              <a:off x="4316519" y="693558"/>
              <a:ext cx="830259" cy="517637"/>
              <a:chOff x="5840944" y="1418558"/>
              <a:chExt cx="830259" cy="517637"/>
            </a:xfrm>
          </p:grpSpPr>
          <p:sp>
            <p:nvSpPr>
              <p:cNvPr id="3193" name="Google Shape;3193;p61"/>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4" name="Google Shape;3194;p61"/>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5" name="Google Shape;3195;p61"/>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6" name="Google Shape;3196;p61"/>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7" name="Google Shape;3197;p61"/>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8" name="Google Shape;3198;p61"/>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9" name="Google Shape;3199;p61"/>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0" name="Google Shape;3200;p61"/>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01" name="Google Shape;3201;p61"/>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2" name="Google Shape;3202;p61"/>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3" name="Google Shape;3203;p61"/>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4" name="Google Shape;3204;p61"/>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5" name="Google Shape;3205;p61"/>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6" name="Google Shape;3206;p61"/>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7" name="Google Shape;3207;p61"/>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8" name="Google Shape;3208;p61"/>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9" name="Google Shape;3209;p61"/>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0" name="Google Shape;3210;p61"/>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1" name="Google Shape;3211;p61"/>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2" name="Google Shape;3212;p61"/>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3" name="Google Shape;3213;p61"/>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4" name="Google Shape;3214;p61"/>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5" name="Google Shape;3215;p61"/>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6" name="Google Shape;3216;p61"/>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7" name="Google Shape;3217;p61"/>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8" name="Google Shape;3218;p61"/>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9" name="Google Shape;3219;p61"/>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0" name="Google Shape;3220;p61"/>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1" name="Google Shape;3221;p61"/>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2" name="Google Shape;3222;p61"/>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3" name="Google Shape;3223;p61"/>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4" name="Google Shape;3224;p61"/>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5" name="Google Shape;3225;p61"/>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6" name="Google Shape;3226;p61"/>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7" name="Google Shape;3227;p61"/>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8" name="Google Shape;3228;p61"/>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9" name="Google Shape;3229;p61"/>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0" name="Google Shape;3230;p61"/>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1" name="Google Shape;3231;p61"/>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2" name="Google Shape;3232;p61"/>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3" name="Google Shape;3233;p61"/>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4" name="Google Shape;3234;p61"/>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5" name="Google Shape;3235;p61"/>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6" name="Google Shape;3236;p61"/>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7" name="Google Shape;3237;p61"/>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8" name="Google Shape;3238;p61"/>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9" name="Google Shape;3239;p61"/>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0" name="Google Shape;3240;p61"/>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1" name="Google Shape;3241;p61"/>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2" name="Google Shape;3242;p61"/>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3" name="Google Shape;3243;p61"/>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4" name="Google Shape;3244;p61"/>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5" name="Google Shape;3245;p61"/>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6" name="Google Shape;3246;p61"/>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7" name="Google Shape;3247;p61"/>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8" name="Google Shape;3248;p61"/>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9" name="Google Shape;3249;p61"/>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0" name="Google Shape;3250;p61"/>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1" name="Google Shape;3251;p61"/>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52" name="Google Shape;3252;p61"/>
            <p:cNvGrpSpPr/>
            <p:nvPr/>
          </p:nvGrpSpPr>
          <p:grpSpPr>
            <a:xfrm>
              <a:off x="3439221" y="3170887"/>
              <a:ext cx="276341" cy="167131"/>
              <a:chOff x="4963646" y="3895887"/>
              <a:chExt cx="276341" cy="167131"/>
            </a:xfrm>
          </p:grpSpPr>
          <p:sp>
            <p:nvSpPr>
              <p:cNvPr id="3253" name="Google Shape;3253;p61"/>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4" name="Google Shape;3254;p61"/>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5" name="Google Shape;3255;p61"/>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6" name="Google Shape;3256;p61"/>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7" name="Google Shape;3257;p61"/>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8" name="Google Shape;3258;p61"/>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9" name="Google Shape;3259;p61"/>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0" name="Google Shape;3260;p61"/>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1" name="Google Shape;3261;p61"/>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2" name="Google Shape;3262;p61"/>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3" name="Google Shape;3263;p61"/>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4" name="Google Shape;3264;p61"/>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5" name="Google Shape;3265;p61"/>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6" name="Google Shape;3266;p61"/>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7" name="Google Shape;3267;p61"/>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8" name="Google Shape;3268;p61"/>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9" name="Google Shape;3269;p61"/>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0" name="Google Shape;3270;p61"/>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1" name="Google Shape;3271;p61"/>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2" name="Google Shape;3272;p61"/>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73" name="Google Shape;3273;p61"/>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4" name="Google Shape;3274;p61"/>
            <p:cNvSpPr/>
            <p:nvPr/>
          </p:nvSpPr>
          <p:spPr>
            <a:xfrm>
              <a:off x="5866407"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5" name="Google Shape;3275;p61"/>
            <p:cNvSpPr/>
            <p:nvPr/>
          </p:nvSpPr>
          <p:spPr>
            <a:xfrm>
              <a:off x="5848921"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6" name="Google Shape;3276;p61"/>
            <p:cNvSpPr/>
            <p:nvPr/>
          </p:nvSpPr>
          <p:spPr>
            <a:xfrm>
              <a:off x="5914777"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7" name="Google Shape;3277;p61"/>
            <p:cNvSpPr/>
            <p:nvPr/>
          </p:nvSpPr>
          <p:spPr>
            <a:xfrm>
              <a:off x="3825908"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8" name="Google Shape;3278;p61"/>
            <p:cNvSpPr/>
            <p:nvPr/>
          </p:nvSpPr>
          <p:spPr>
            <a:xfrm>
              <a:off x="3808424"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9" name="Google Shape;3279;p61"/>
            <p:cNvSpPr/>
            <p:nvPr/>
          </p:nvSpPr>
          <p:spPr>
            <a:xfrm>
              <a:off x="3864395"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3" name="Shape 3283"/>
        <p:cNvGrpSpPr/>
        <p:nvPr/>
      </p:nvGrpSpPr>
      <p:grpSpPr>
        <a:xfrm>
          <a:off x="0" y="0"/>
          <a:ext cx="0" cy="0"/>
          <a:chOff x="0" y="0"/>
          <a:chExt cx="0" cy="0"/>
        </a:xfrm>
      </p:grpSpPr>
      <p:sp>
        <p:nvSpPr>
          <p:cNvPr id="3284" name="Google Shape;3284;p62"/>
          <p:cNvSpPr txBox="1"/>
          <p:nvPr>
            <p:ph idx="4294967295" type="body"/>
          </p:nvPr>
        </p:nvSpPr>
        <p:spPr>
          <a:xfrm>
            <a:off x="1285950" y="1480550"/>
            <a:ext cx="6572100" cy="2087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sz="4800">
                <a:solidFill>
                  <a:schemeClr val="lt1"/>
                </a:solidFill>
                <a:latin typeface="Raleway SemiBold"/>
                <a:ea typeface="Raleway SemiBold"/>
                <a:cs typeface="Raleway SemiBold"/>
                <a:sym typeface="Raleway SemiBold"/>
              </a:rPr>
              <a:t>ANALYSIS OF THE WORD TRENDS</a:t>
            </a:r>
            <a:endParaRPr sz="4800">
              <a:solidFill>
                <a:schemeClr val="lt1"/>
              </a:solidFill>
            </a:endParaRPr>
          </a:p>
        </p:txBody>
      </p:sp>
      <p:sp>
        <p:nvSpPr>
          <p:cNvPr id="3285" name="Google Shape;3285;p6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9" name="Shape 3289"/>
        <p:cNvGrpSpPr/>
        <p:nvPr/>
      </p:nvGrpSpPr>
      <p:grpSpPr>
        <a:xfrm>
          <a:off x="0" y="0"/>
          <a:ext cx="0" cy="0"/>
          <a:chOff x="0" y="0"/>
          <a:chExt cx="0" cy="0"/>
        </a:xfrm>
      </p:grpSpPr>
      <p:sp>
        <p:nvSpPr>
          <p:cNvPr id="3290" name="Google Shape;3290;p63"/>
          <p:cNvSpPr txBox="1"/>
          <p:nvPr>
            <p:ph type="title"/>
          </p:nvPr>
        </p:nvSpPr>
        <p:spPr>
          <a:xfrm>
            <a:off x="457200" y="605600"/>
            <a:ext cx="7806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WordCloud</a:t>
            </a:r>
            <a:endParaRPr/>
          </a:p>
        </p:txBody>
      </p:sp>
      <p:sp>
        <p:nvSpPr>
          <p:cNvPr id="3291" name="Google Shape;3291;p6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292" name="Google Shape;3292;p63"/>
          <p:cNvPicPr preferRelativeResize="0"/>
          <p:nvPr/>
        </p:nvPicPr>
        <p:blipFill rotWithShape="1">
          <a:blip r:embed="rId3">
            <a:alphaModFix/>
          </a:blip>
          <a:srcRect b="0" l="0" r="0" t="11119"/>
          <a:stretch/>
        </p:blipFill>
        <p:spPr>
          <a:xfrm>
            <a:off x="180375" y="1250675"/>
            <a:ext cx="5630800" cy="3522650"/>
          </a:xfrm>
          <a:prstGeom prst="rect">
            <a:avLst/>
          </a:prstGeom>
          <a:noFill/>
          <a:ln>
            <a:noFill/>
          </a:ln>
          <a:effectLst>
            <a:outerShdw blurRad="57150" rotWithShape="0" algn="bl" dir="5400000" dist="19050">
              <a:srgbClr val="000000">
                <a:alpha val="50000"/>
              </a:srgbClr>
            </a:outerShdw>
          </a:effectLst>
        </p:spPr>
      </p:pic>
      <p:sp>
        <p:nvSpPr>
          <p:cNvPr id="3293" name="Google Shape;3293;p63"/>
          <p:cNvSpPr txBox="1"/>
          <p:nvPr>
            <p:ph idx="1" type="body"/>
          </p:nvPr>
        </p:nvSpPr>
        <p:spPr>
          <a:xfrm>
            <a:off x="5945500" y="1451550"/>
            <a:ext cx="3062100" cy="2240400"/>
          </a:xfrm>
          <a:prstGeom prst="rect">
            <a:avLst/>
          </a:prstGeom>
        </p:spPr>
        <p:txBody>
          <a:bodyPr anchorCtr="0" anchor="t" bIns="0" lIns="0" spcFirstLastPara="1" rIns="0" wrap="square" tIns="0">
            <a:noAutofit/>
          </a:bodyPr>
          <a:lstStyle/>
          <a:p>
            <a:pPr indent="-342900" lvl="0" marL="457200" marR="0" rtl="0" algn="l">
              <a:lnSpc>
                <a:spcPct val="100000"/>
              </a:lnSpc>
              <a:spcBef>
                <a:spcPts val="0"/>
              </a:spcBef>
              <a:spcAft>
                <a:spcPts val="0"/>
              </a:spcAft>
              <a:buSzPts val="1800"/>
              <a:buChar char="▸"/>
            </a:pPr>
            <a:r>
              <a:rPr lang="en"/>
              <a:t>We determine the criteria on which we will focus on. The 1 and 2 stars reviews seem to be the more relevant, and we will also use the 4 and more stars reviews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7" name="Shape 3297"/>
        <p:cNvGrpSpPr/>
        <p:nvPr/>
      </p:nvGrpSpPr>
      <p:grpSpPr>
        <a:xfrm>
          <a:off x="0" y="0"/>
          <a:ext cx="0" cy="0"/>
          <a:chOff x="0" y="0"/>
          <a:chExt cx="0" cy="0"/>
        </a:xfrm>
      </p:grpSpPr>
      <p:sp>
        <p:nvSpPr>
          <p:cNvPr id="3298" name="Google Shape;3298;p6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99" name="Google Shape;3299;p64"/>
          <p:cNvSpPr txBox="1"/>
          <p:nvPr>
            <p:ph idx="4294967295" type="subTitle"/>
          </p:nvPr>
        </p:nvSpPr>
        <p:spPr>
          <a:xfrm>
            <a:off x="1774800" y="195325"/>
            <a:ext cx="5594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WordCloud of the filtered 4 and 5 stars reviews</a:t>
            </a:r>
            <a:endParaRPr sz="2400"/>
          </a:p>
        </p:txBody>
      </p:sp>
      <p:sp>
        <p:nvSpPr>
          <p:cNvPr id="3300" name="Google Shape;3300;p64"/>
          <p:cNvSpPr txBox="1"/>
          <p:nvPr/>
        </p:nvSpPr>
        <p:spPr>
          <a:xfrm>
            <a:off x="6620550" y="1804513"/>
            <a:ext cx="2526900" cy="1686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The words that are very important seem to be </a:t>
            </a:r>
            <a:r>
              <a:rPr b="1" lang="en" sz="2000">
                <a:solidFill>
                  <a:schemeClr val="dk1"/>
                </a:solidFill>
                <a:latin typeface="Barlow"/>
                <a:ea typeface="Barlow"/>
                <a:cs typeface="Barlow"/>
                <a:sym typeface="Barlow"/>
              </a:rPr>
              <a:t>remote</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keyboard</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fingerprint </a:t>
            </a:r>
            <a:r>
              <a:rPr lang="en" sz="2000">
                <a:solidFill>
                  <a:schemeClr val="dk1"/>
                </a:solidFill>
                <a:latin typeface="Barlow Light"/>
                <a:ea typeface="Barlow Light"/>
                <a:cs typeface="Barlow Light"/>
                <a:sym typeface="Barlow Light"/>
              </a:rPr>
              <a:t>or </a:t>
            </a:r>
            <a:r>
              <a:rPr b="1" lang="en" sz="2000">
                <a:solidFill>
                  <a:schemeClr val="dk1"/>
                </a:solidFill>
                <a:latin typeface="Barlow"/>
                <a:ea typeface="Barlow"/>
                <a:cs typeface="Barlow"/>
                <a:sym typeface="Barlow"/>
              </a:rPr>
              <a:t>easy</a:t>
            </a:r>
            <a:endParaRPr sz="2000">
              <a:solidFill>
                <a:schemeClr val="dk1"/>
              </a:solidFill>
              <a:latin typeface="Barlow Light"/>
              <a:ea typeface="Barlow Light"/>
              <a:cs typeface="Barlow Light"/>
              <a:sym typeface="Barlow Light"/>
            </a:endParaRPr>
          </a:p>
        </p:txBody>
      </p:sp>
      <p:sp>
        <p:nvSpPr>
          <p:cNvPr id="3301" name="Google Shape;3301;p64"/>
          <p:cNvSpPr/>
          <p:nvPr/>
        </p:nvSpPr>
        <p:spPr>
          <a:xfrm>
            <a:off x="1243638" y="2389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2" name="Google Shape;3302;p64"/>
          <p:cNvPicPr preferRelativeResize="0"/>
          <p:nvPr/>
        </p:nvPicPr>
        <p:blipFill>
          <a:blip r:embed="rId3">
            <a:alphaModFix/>
          </a:blip>
          <a:stretch>
            <a:fillRect/>
          </a:stretch>
        </p:blipFill>
        <p:spPr>
          <a:xfrm>
            <a:off x="161700" y="1044913"/>
            <a:ext cx="6315750" cy="3206115"/>
          </a:xfrm>
          <a:prstGeom prst="rect">
            <a:avLst/>
          </a:prstGeom>
          <a:noFill/>
          <a:ln>
            <a:noFill/>
          </a:ln>
          <a:effectLst>
            <a:outerShdw blurRad="57150" rotWithShape="0" algn="bl" dir="5400000" dist="19050">
              <a:srgbClr val="000000">
                <a:alpha val="50000"/>
              </a:srgbClr>
            </a:outerShdw>
          </a:effectLst>
        </p:spPr>
      </p:pic>
      <p:sp>
        <p:nvSpPr>
          <p:cNvPr id="3303" name="Google Shape;3303;p64"/>
          <p:cNvSpPr txBox="1"/>
          <p:nvPr/>
        </p:nvSpPr>
        <p:spPr>
          <a:xfrm>
            <a:off x="452450" y="4405325"/>
            <a:ext cx="78225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Barlow Light"/>
                <a:ea typeface="Barlow Light"/>
                <a:cs typeface="Barlow Light"/>
                <a:sym typeface="Barlow Light"/>
              </a:rPr>
              <a:t>Statement : Positive comments seem to focus on features and ease of use.</a:t>
            </a:r>
            <a:endParaRPr sz="1800">
              <a:latin typeface="Barlow Light"/>
              <a:ea typeface="Barlow Light"/>
              <a:cs typeface="Barlow Light"/>
              <a:sym typeface="Barlow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7" name="Shape 3307"/>
        <p:cNvGrpSpPr/>
        <p:nvPr/>
      </p:nvGrpSpPr>
      <p:grpSpPr>
        <a:xfrm>
          <a:off x="0" y="0"/>
          <a:ext cx="0" cy="0"/>
          <a:chOff x="0" y="0"/>
          <a:chExt cx="0" cy="0"/>
        </a:xfrm>
      </p:grpSpPr>
      <p:sp>
        <p:nvSpPr>
          <p:cNvPr id="3308" name="Google Shape;3308;p6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09" name="Google Shape;3309;p65"/>
          <p:cNvSpPr txBox="1"/>
          <p:nvPr>
            <p:ph idx="4294967295" type="subTitle"/>
          </p:nvPr>
        </p:nvSpPr>
        <p:spPr>
          <a:xfrm>
            <a:off x="1757500" y="-15700"/>
            <a:ext cx="62820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WordCloud of the filtered 1 and 2 stars reviews</a:t>
            </a:r>
            <a:endParaRPr sz="2400"/>
          </a:p>
        </p:txBody>
      </p:sp>
      <p:sp>
        <p:nvSpPr>
          <p:cNvPr id="3310" name="Google Shape;3310;p65"/>
          <p:cNvSpPr/>
          <p:nvPr/>
        </p:nvSpPr>
        <p:spPr>
          <a:xfrm>
            <a:off x="1243638" y="2389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5"/>
          <p:cNvSpPr txBox="1"/>
          <p:nvPr/>
        </p:nvSpPr>
        <p:spPr>
          <a:xfrm>
            <a:off x="180675" y="1685403"/>
            <a:ext cx="2526900" cy="20775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The words that are very important seem to be </a:t>
            </a:r>
            <a:r>
              <a:rPr b="1" lang="en" sz="2000">
                <a:solidFill>
                  <a:schemeClr val="dk1"/>
                </a:solidFill>
                <a:latin typeface="Barlow"/>
                <a:ea typeface="Barlow"/>
                <a:cs typeface="Barlow"/>
                <a:sym typeface="Barlow"/>
              </a:rPr>
              <a:t>remote</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keyboard</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logitech</a:t>
            </a:r>
            <a:r>
              <a:rPr b="1" lang="en" sz="2000">
                <a:solidFill>
                  <a:schemeClr val="dk1"/>
                </a:solidFill>
                <a:latin typeface="Barlow"/>
                <a:ea typeface="Barlow"/>
                <a:cs typeface="Barlow"/>
                <a:sym typeface="Barlow"/>
              </a:rPr>
              <a:t> </a:t>
            </a:r>
            <a:r>
              <a:rPr lang="en" sz="2000">
                <a:solidFill>
                  <a:schemeClr val="dk1"/>
                </a:solidFill>
                <a:latin typeface="Barlow Light"/>
                <a:ea typeface="Barlow Light"/>
                <a:cs typeface="Barlow Light"/>
                <a:sym typeface="Barlow Light"/>
              </a:rPr>
              <a:t>or </a:t>
            </a:r>
            <a:r>
              <a:rPr b="1" lang="en" sz="2000">
                <a:solidFill>
                  <a:schemeClr val="dk1"/>
                </a:solidFill>
                <a:latin typeface="Barlow"/>
                <a:ea typeface="Barlow"/>
                <a:cs typeface="Barlow"/>
                <a:sym typeface="Barlow"/>
              </a:rPr>
              <a:t>bought</a:t>
            </a:r>
            <a:endParaRPr b="1" sz="2000">
              <a:solidFill>
                <a:schemeClr val="dk1"/>
              </a:solidFill>
              <a:latin typeface="Barlow"/>
              <a:ea typeface="Barlow"/>
              <a:cs typeface="Barlow"/>
              <a:sym typeface="Barlow"/>
            </a:endParaRPr>
          </a:p>
          <a:p>
            <a:pPr indent="0" lvl="0" marL="457200" rtl="0" algn="l">
              <a:spcBef>
                <a:spcPts val="0"/>
              </a:spcBef>
              <a:spcAft>
                <a:spcPts val="0"/>
              </a:spcAft>
              <a:buNone/>
            </a:pPr>
            <a:r>
              <a:t/>
            </a:r>
            <a:endParaRPr b="1" sz="2000">
              <a:solidFill>
                <a:schemeClr val="dk1"/>
              </a:solidFill>
              <a:latin typeface="Barlow"/>
              <a:ea typeface="Barlow"/>
              <a:cs typeface="Barlow"/>
              <a:sym typeface="Barlow"/>
            </a:endParaRPr>
          </a:p>
        </p:txBody>
      </p:sp>
      <p:sp>
        <p:nvSpPr>
          <p:cNvPr id="3312" name="Google Shape;3312;p65"/>
          <p:cNvSpPr txBox="1"/>
          <p:nvPr/>
        </p:nvSpPr>
        <p:spPr>
          <a:xfrm>
            <a:off x="180675" y="4454800"/>
            <a:ext cx="8996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Barlow Light"/>
                <a:ea typeface="Barlow Light"/>
                <a:cs typeface="Barlow Light"/>
                <a:sym typeface="Barlow Light"/>
              </a:rPr>
              <a:t>Statement : Negative comments seem to focus on Logitech product and the keyboard</a:t>
            </a:r>
            <a:endParaRPr sz="1800">
              <a:latin typeface="Barlow Light"/>
              <a:ea typeface="Barlow Light"/>
              <a:cs typeface="Barlow Light"/>
              <a:sym typeface="Barlow Light"/>
            </a:endParaRPr>
          </a:p>
        </p:txBody>
      </p:sp>
      <p:pic>
        <p:nvPicPr>
          <p:cNvPr id="3313" name="Google Shape;3313;p65"/>
          <p:cNvPicPr preferRelativeResize="0"/>
          <p:nvPr/>
        </p:nvPicPr>
        <p:blipFill>
          <a:blip r:embed="rId3">
            <a:alphaModFix/>
          </a:blip>
          <a:stretch>
            <a:fillRect/>
          </a:stretch>
        </p:blipFill>
        <p:spPr>
          <a:xfrm>
            <a:off x="2834050" y="1015425"/>
            <a:ext cx="6131625" cy="311264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7" name="Shape 3317"/>
        <p:cNvGrpSpPr/>
        <p:nvPr/>
      </p:nvGrpSpPr>
      <p:grpSpPr>
        <a:xfrm>
          <a:off x="0" y="0"/>
          <a:ext cx="0" cy="0"/>
          <a:chOff x="0" y="0"/>
          <a:chExt cx="0" cy="0"/>
        </a:xfrm>
      </p:grpSpPr>
      <p:sp>
        <p:nvSpPr>
          <p:cNvPr id="3318" name="Google Shape;3318;p6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19" name="Google Shape;3319;p66"/>
          <p:cNvSpPr txBox="1"/>
          <p:nvPr>
            <p:ph idx="4294967295" type="subTitle"/>
          </p:nvPr>
        </p:nvSpPr>
        <p:spPr>
          <a:xfrm>
            <a:off x="1774800" y="176725"/>
            <a:ext cx="5594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WordCloud of the Logitech products reviews</a:t>
            </a:r>
            <a:endParaRPr sz="2400"/>
          </a:p>
        </p:txBody>
      </p:sp>
      <p:sp>
        <p:nvSpPr>
          <p:cNvPr id="3320" name="Google Shape;3320;p66"/>
          <p:cNvSpPr/>
          <p:nvPr/>
        </p:nvSpPr>
        <p:spPr>
          <a:xfrm>
            <a:off x="1531988" y="2389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6"/>
          <p:cNvSpPr txBox="1"/>
          <p:nvPr/>
        </p:nvSpPr>
        <p:spPr>
          <a:xfrm>
            <a:off x="6122125" y="1728288"/>
            <a:ext cx="2526900" cy="1686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The words that are very important seem to be </a:t>
            </a:r>
            <a:r>
              <a:rPr b="1" lang="en" sz="2000">
                <a:solidFill>
                  <a:schemeClr val="dk1"/>
                </a:solidFill>
                <a:latin typeface="Barlow"/>
                <a:ea typeface="Barlow"/>
                <a:cs typeface="Barlow"/>
                <a:sym typeface="Barlow"/>
              </a:rPr>
              <a:t>remote</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great</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mouse</a:t>
            </a:r>
            <a:r>
              <a:rPr b="1" lang="en" sz="2000">
                <a:solidFill>
                  <a:schemeClr val="dk1"/>
                </a:solidFill>
                <a:latin typeface="Barlow"/>
                <a:ea typeface="Barlow"/>
                <a:cs typeface="Barlow"/>
                <a:sym typeface="Barlow"/>
              </a:rPr>
              <a:t> </a:t>
            </a:r>
            <a:r>
              <a:rPr lang="en" sz="2000">
                <a:solidFill>
                  <a:schemeClr val="dk1"/>
                </a:solidFill>
                <a:latin typeface="Barlow Light"/>
                <a:ea typeface="Barlow Light"/>
                <a:cs typeface="Barlow Light"/>
                <a:sym typeface="Barlow Light"/>
              </a:rPr>
              <a:t>or </a:t>
            </a:r>
            <a:r>
              <a:rPr b="1" lang="en" sz="2000">
                <a:solidFill>
                  <a:schemeClr val="dk1"/>
                </a:solidFill>
                <a:latin typeface="Barlow"/>
                <a:ea typeface="Barlow"/>
                <a:cs typeface="Barlow"/>
                <a:sym typeface="Barlow"/>
              </a:rPr>
              <a:t>harmony</a:t>
            </a:r>
            <a:endParaRPr sz="2000">
              <a:solidFill>
                <a:schemeClr val="dk1"/>
              </a:solidFill>
              <a:latin typeface="Barlow Light"/>
              <a:ea typeface="Barlow Light"/>
              <a:cs typeface="Barlow Light"/>
              <a:sym typeface="Barlow Light"/>
            </a:endParaRPr>
          </a:p>
        </p:txBody>
      </p:sp>
      <p:pic>
        <p:nvPicPr>
          <p:cNvPr id="3322" name="Google Shape;3322;p66"/>
          <p:cNvPicPr preferRelativeResize="0"/>
          <p:nvPr/>
        </p:nvPicPr>
        <p:blipFill>
          <a:blip r:embed="rId3">
            <a:alphaModFix/>
          </a:blip>
          <a:stretch>
            <a:fillRect/>
          </a:stretch>
        </p:blipFill>
        <p:spPr>
          <a:xfrm>
            <a:off x="106850" y="1313075"/>
            <a:ext cx="6131625" cy="311264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6" name="Shape 3326"/>
        <p:cNvGrpSpPr/>
        <p:nvPr/>
      </p:nvGrpSpPr>
      <p:grpSpPr>
        <a:xfrm>
          <a:off x="0" y="0"/>
          <a:ext cx="0" cy="0"/>
          <a:chOff x="0" y="0"/>
          <a:chExt cx="0" cy="0"/>
        </a:xfrm>
      </p:grpSpPr>
      <p:sp>
        <p:nvSpPr>
          <p:cNvPr id="3327" name="Google Shape;3327;p6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28" name="Google Shape;3328;p67"/>
          <p:cNvSpPr txBox="1"/>
          <p:nvPr>
            <p:ph idx="4294967295" type="subTitle"/>
          </p:nvPr>
        </p:nvSpPr>
        <p:spPr>
          <a:xfrm>
            <a:off x="1849200" y="176725"/>
            <a:ext cx="55944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WordCloud of the Definitive Technology products reviews</a:t>
            </a:r>
            <a:endParaRPr sz="2400"/>
          </a:p>
        </p:txBody>
      </p:sp>
      <p:sp>
        <p:nvSpPr>
          <p:cNvPr id="3329" name="Google Shape;3329;p67"/>
          <p:cNvSpPr/>
          <p:nvPr/>
        </p:nvSpPr>
        <p:spPr>
          <a:xfrm>
            <a:off x="1531988" y="2389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txBox="1"/>
          <p:nvPr/>
        </p:nvSpPr>
        <p:spPr>
          <a:xfrm>
            <a:off x="197350" y="1728288"/>
            <a:ext cx="2526900" cy="1686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The words that are very important seem to be </a:t>
            </a:r>
            <a:r>
              <a:rPr b="1" lang="en" sz="2000">
                <a:solidFill>
                  <a:schemeClr val="dk1"/>
                </a:solidFill>
                <a:latin typeface="Barlow"/>
                <a:ea typeface="Barlow"/>
                <a:cs typeface="Barlow"/>
                <a:sym typeface="Barlow"/>
              </a:rPr>
              <a:t>speaker</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great</a:t>
            </a:r>
            <a:r>
              <a:rPr lang="en" sz="2000">
                <a:solidFill>
                  <a:schemeClr val="dk1"/>
                </a:solidFill>
                <a:latin typeface="Barlow Light"/>
                <a:ea typeface="Barlow Light"/>
                <a:cs typeface="Barlow Light"/>
                <a:sym typeface="Barlow Light"/>
              </a:rPr>
              <a:t>, </a:t>
            </a:r>
            <a:r>
              <a:rPr b="1" lang="en" sz="2000">
                <a:solidFill>
                  <a:schemeClr val="dk1"/>
                </a:solidFill>
                <a:latin typeface="Barlow"/>
                <a:ea typeface="Barlow"/>
                <a:cs typeface="Barlow"/>
                <a:sym typeface="Barlow"/>
              </a:rPr>
              <a:t>outdoor</a:t>
            </a:r>
            <a:r>
              <a:rPr b="1" lang="en" sz="2000">
                <a:solidFill>
                  <a:schemeClr val="dk1"/>
                </a:solidFill>
                <a:latin typeface="Barlow"/>
                <a:ea typeface="Barlow"/>
                <a:cs typeface="Barlow"/>
                <a:sym typeface="Barlow"/>
              </a:rPr>
              <a:t> </a:t>
            </a:r>
            <a:r>
              <a:rPr lang="en" sz="2000">
                <a:solidFill>
                  <a:schemeClr val="dk1"/>
                </a:solidFill>
                <a:latin typeface="Barlow Light"/>
                <a:ea typeface="Barlow Light"/>
                <a:cs typeface="Barlow Light"/>
                <a:sym typeface="Barlow Light"/>
              </a:rPr>
              <a:t>or </a:t>
            </a:r>
            <a:r>
              <a:rPr b="1" lang="en" sz="2000">
                <a:solidFill>
                  <a:schemeClr val="dk1"/>
                </a:solidFill>
                <a:latin typeface="Barlow"/>
                <a:ea typeface="Barlow"/>
                <a:cs typeface="Barlow"/>
                <a:sym typeface="Barlow"/>
              </a:rPr>
              <a:t>sound</a:t>
            </a:r>
            <a:endParaRPr sz="2000">
              <a:solidFill>
                <a:schemeClr val="dk1"/>
              </a:solidFill>
              <a:latin typeface="Barlow Light"/>
              <a:ea typeface="Barlow Light"/>
              <a:cs typeface="Barlow Light"/>
              <a:sym typeface="Barlow Light"/>
            </a:endParaRPr>
          </a:p>
        </p:txBody>
      </p:sp>
      <p:pic>
        <p:nvPicPr>
          <p:cNvPr id="3331" name="Google Shape;3331;p67"/>
          <p:cNvPicPr preferRelativeResize="0"/>
          <p:nvPr/>
        </p:nvPicPr>
        <p:blipFill>
          <a:blip r:embed="rId3">
            <a:alphaModFix/>
          </a:blip>
          <a:stretch>
            <a:fillRect/>
          </a:stretch>
        </p:blipFill>
        <p:spPr>
          <a:xfrm>
            <a:off x="3005100" y="1224875"/>
            <a:ext cx="5817325" cy="295309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5" name="Shape 3335"/>
        <p:cNvGrpSpPr/>
        <p:nvPr/>
      </p:nvGrpSpPr>
      <p:grpSpPr>
        <a:xfrm>
          <a:off x="0" y="0"/>
          <a:ext cx="0" cy="0"/>
          <a:chOff x="0" y="0"/>
          <a:chExt cx="0" cy="0"/>
        </a:xfrm>
      </p:grpSpPr>
      <p:sp>
        <p:nvSpPr>
          <p:cNvPr id="3336" name="Google Shape;3336;p68"/>
          <p:cNvSpPr txBox="1"/>
          <p:nvPr>
            <p:ph idx="4294967295" type="body"/>
          </p:nvPr>
        </p:nvSpPr>
        <p:spPr>
          <a:xfrm>
            <a:off x="1285950" y="1480550"/>
            <a:ext cx="6572100" cy="2087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sz="4800">
                <a:solidFill>
                  <a:schemeClr val="lt1"/>
                </a:solidFill>
                <a:latin typeface="Raleway SemiBold"/>
                <a:ea typeface="Raleway SemiBold"/>
                <a:cs typeface="Raleway SemiBold"/>
                <a:sym typeface="Raleway SemiBold"/>
              </a:rPr>
              <a:t>ADDING EXTRA DATA</a:t>
            </a:r>
            <a:endParaRPr sz="4800">
              <a:solidFill>
                <a:schemeClr val="lt1"/>
              </a:solidFill>
            </a:endParaRPr>
          </a:p>
        </p:txBody>
      </p:sp>
      <p:sp>
        <p:nvSpPr>
          <p:cNvPr id="3337" name="Google Shape;3337;p6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1" name="Shape 3341"/>
        <p:cNvGrpSpPr/>
        <p:nvPr/>
      </p:nvGrpSpPr>
      <p:grpSpPr>
        <a:xfrm>
          <a:off x="0" y="0"/>
          <a:ext cx="0" cy="0"/>
          <a:chOff x="0" y="0"/>
          <a:chExt cx="0" cy="0"/>
        </a:xfrm>
      </p:grpSpPr>
      <p:sp>
        <p:nvSpPr>
          <p:cNvPr id="3342" name="Google Shape;3342;p6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43" name="Google Shape;3343;p69"/>
          <p:cNvSpPr txBox="1"/>
          <p:nvPr>
            <p:ph idx="4294967295" type="subTitle"/>
          </p:nvPr>
        </p:nvSpPr>
        <p:spPr>
          <a:xfrm>
            <a:off x="284850" y="96400"/>
            <a:ext cx="85743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  Representation of ratings regarding provenance</a:t>
            </a:r>
            <a:endParaRPr sz="2400"/>
          </a:p>
        </p:txBody>
      </p:sp>
      <p:sp>
        <p:nvSpPr>
          <p:cNvPr id="3344" name="Google Shape;3344;p69"/>
          <p:cNvSpPr txBox="1"/>
          <p:nvPr/>
        </p:nvSpPr>
        <p:spPr>
          <a:xfrm>
            <a:off x="4626625" y="1226400"/>
            <a:ext cx="4479300" cy="269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2000">
              <a:solidFill>
                <a:schemeClr val="dk1"/>
              </a:solidFill>
              <a:latin typeface="Barlow Light"/>
              <a:ea typeface="Barlow Light"/>
              <a:cs typeface="Barlow Light"/>
              <a:sym typeface="Barlow Light"/>
            </a:endParaRPr>
          </a:p>
          <a:p>
            <a:pPr indent="-342900" lvl="0" marL="457200" rtl="0" algn="l">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Adding extra data to evaluate if used data could be source of bad ratings</a:t>
            </a:r>
            <a:endParaRPr sz="2000">
              <a:solidFill>
                <a:schemeClr val="dk1"/>
              </a:solidFill>
              <a:latin typeface="Barlow Light"/>
              <a:ea typeface="Barlow Light"/>
              <a:cs typeface="Barlow Light"/>
              <a:sym typeface="Barlow Light"/>
            </a:endParaRPr>
          </a:p>
          <a:p>
            <a:pPr indent="-342900" lvl="0" marL="457200" rtl="0" algn="l">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Statement : regarding our data, the provenance don’t seem to affect the rating ; the global tendance is followed</a:t>
            </a:r>
            <a:endParaRPr sz="2000">
              <a:solidFill>
                <a:schemeClr val="dk1"/>
              </a:solidFill>
              <a:latin typeface="Barlow Light"/>
              <a:ea typeface="Barlow Light"/>
              <a:cs typeface="Barlow Light"/>
              <a:sym typeface="Barlow Light"/>
            </a:endParaRPr>
          </a:p>
        </p:txBody>
      </p:sp>
      <p:grpSp>
        <p:nvGrpSpPr>
          <p:cNvPr id="3345" name="Google Shape;3345;p69"/>
          <p:cNvGrpSpPr/>
          <p:nvPr/>
        </p:nvGrpSpPr>
        <p:grpSpPr>
          <a:xfrm>
            <a:off x="886831" y="309750"/>
            <a:ext cx="378750" cy="277698"/>
            <a:chOff x="3936375" y="3703750"/>
            <a:chExt cx="453050" cy="332175"/>
          </a:xfrm>
        </p:grpSpPr>
        <p:sp>
          <p:nvSpPr>
            <p:cNvPr id="3346" name="Google Shape;3346;p69"/>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47" name="Google Shape;3347;p69"/>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48" name="Google Shape;3348;p69"/>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49" name="Google Shape;3349;p69"/>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50" name="Google Shape;3350;p69"/>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351" name="Google Shape;3351;p69"/>
          <p:cNvPicPr preferRelativeResize="0"/>
          <p:nvPr/>
        </p:nvPicPr>
        <p:blipFill rotWithShape="1">
          <a:blip r:embed="rId3">
            <a:alphaModFix/>
          </a:blip>
          <a:srcRect b="12529" l="0" r="0" t="4220"/>
          <a:stretch/>
        </p:blipFill>
        <p:spPr>
          <a:xfrm>
            <a:off x="221200" y="638100"/>
            <a:ext cx="3426799" cy="4418925"/>
          </a:xfrm>
          <a:prstGeom prst="rect">
            <a:avLst/>
          </a:prstGeom>
          <a:noFill/>
          <a:ln>
            <a:noFill/>
          </a:ln>
          <a:effectLst>
            <a:outerShdw blurRad="57150" rotWithShape="0" algn="bl" dir="5400000" dist="19050">
              <a:srgbClr val="000000">
                <a:alpha val="50000"/>
              </a:srgbClr>
            </a:outerShdw>
          </a:effectLst>
        </p:spPr>
      </p:pic>
      <p:pic>
        <p:nvPicPr>
          <p:cNvPr id="3352" name="Google Shape;3352;p69"/>
          <p:cNvPicPr preferRelativeResize="0"/>
          <p:nvPr/>
        </p:nvPicPr>
        <p:blipFill>
          <a:blip r:embed="rId4">
            <a:alphaModFix/>
          </a:blip>
          <a:stretch>
            <a:fillRect/>
          </a:stretch>
        </p:blipFill>
        <p:spPr>
          <a:xfrm>
            <a:off x="3648000" y="4588425"/>
            <a:ext cx="1123262" cy="468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6" name="Shape 3356"/>
        <p:cNvGrpSpPr/>
        <p:nvPr/>
      </p:nvGrpSpPr>
      <p:grpSpPr>
        <a:xfrm>
          <a:off x="0" y="0"/>
          <a:ext cx="0" cy="0"/>
          <a:chOff x="0" y="0"/>
          <a:chExt cx="0" cy="0"/>
        </a:xfrm>
      </p:grpSpPr>
      <p:sp>
        <p:nvSpPr>
          <p:cNvPr id="3357" name="Google Shape;3357;p7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58" name="Google Shape;3358;p70"/>
          <p:cNvSpPr txBox="1"/>
          <p:nvPr>
            <p:ph idx="4294967295" type="subTitle"/>
          </p:nvPr>
        </p:nvSpPr>
        <p:spPr>
          <a:xfrm>
            <a:off x="284850" y="96400"/>
            <a:ext cx="85743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  </a:t>
            </a:r>
            <a:r>
              <a:rPr b="1" lang="en" sz="2400">
                <a:solidFill>
                  <a:schemeClr val="accent1"/>
                </a:solidFill>
                <a:latin typeface="Barlow"/>
                <a:ea typeface="Barlow"/>
                <a:cs typeface="Barlow"/>
                <a:sym typeface="Barlow"/>
              </a:rPr>
              <a:t>Average of helpful reviews by shipping type and rating</a:t>
            </a:r>
            <a:endParaRPr sz="2400"/>
          </a:p>
        </p:txBody>
      </p:sp>
      <p:grpSp>
        <p:nvGrpSpPr>
          <p:cNvPr id="3359" name="Google Shape;3359;p70"/>
          <p:cNvGrpSpPr/>
          <p:nvPr/>
        </p:nvGrpSpPr>
        <p:grpSpPr>
          <a:xfrm>
            <a:off x="549681" y="309750"/>
            <a:ext cx="378750" cy="277698"/>
            <a:chOff x="3936375" y="3703750"/>
            <a:chExt cx="453050" cy="332175"/>
          </a:xfrm>
        </p:grpSpPr>
        <p:sp>
          <p:nvSpPr>
            <p:cNvPr id="3360" name="Google Shape;3360;p70"/>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61" name="Google Shape;3361;p70"/>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62" name="Google Shape;3362;p70"/>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63" name="Google Shape;3363;p70"/>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64" name="Google Shape;3364;p70"/>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365" name="Google Shape;3365;p70"/>
          <p:cNvPicPr preferRelativeResize="0"/>
          <p:nvPr/>
        </p:nvPicPr>
        <p:blipFill>
          <a:blip r:embed="rId3">
            <a:alphaModFix/>
          </a:blip>
          <a:stretch>
            <a:fillRect/>
          </a:stretch>
        </p:blipFill>
        <p:spPr>
          <a:xfrm>
            <a:off x="3429000" y="877000"/>
            <a:ext cx="5509775" cy="4023174"/>
          </a:xfrm>
          <a:prstGeom prst="rect">
            <a:avLst/>
          </a:prstGeom>
          <a:noFill/>
          <a:ln>
            <a:noFill/>
          </a:ln>
          <a:effectLst>
            <a:outerShdw blurRad="57150" rotWithShape="0" algn="bl" dir="5400000" dist="19050">
              <a:srgbClr val="000000">
                <a:alpha val="50000"/>
              </a:srgbClr>
            </a:outerShdw>
          </a:effectLst>
        </p:spPr>
      </p:pic>
      <p:sp>
        <p:nvSpPr>
          <p:cNvPr id="3366" name="Google Shape;3366;p70"/>
          <p:cNvSpPr txBox="1"/>
          <p:nvPr/>
        </p:nvSpPr>
        <p:spPr>
          <a:xfrm>
            <a:off x="0" y="877000"/>
            <a:ext cx="3287100" cy="364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Barlow Light"/>
              <a:ea typeface="Barlow Light"/>
              <a:cs typeface="Barlow Light"/>
              <a:sym typeface="Barlow Light"/>
            </a:endParaRPr>
          </a:p>
          <a:p>
            <a:pPr indent="-342900" lvl="0" marL="457200" rtl="0" algn="l">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We can see that Expedited shipping is divided by two : </a:t>
            </a:r>
            <a:endParaRPr sz="2000">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17"/>
          <p:cNvSpPr txBox="1"/>
          <p:nvPr>
            <p:ph idx="1" type="body"/>
          </p:nvPr>
        </p:nvSpPr>
        <p:spPr>
          <a:xfrm>
            <a:off x="1039050" y="1028325"/>
            <a:ext cx="4742700" cy="1107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Data is the new oil</a:t>
            </a:r>
            <a:endParaRPr/>
          </a:p>
        </p:txBody>
      </p:sp>
      <p:sp>
        <p:nvSpPr>
          <p:cNvPr id="599" name="Google Shape;599;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00" name="Google Shape;600;p17"/>
          <p:cNvGrpSpPr/>
          <p:nvPr/>
        </p:nvGrpSpPr>
        <p:grpSpPr>
          <a:xfrm>
            <a:off x="6230973" y="930400"/>
            <a:ext cx="2318495" cy="3613203"/>
            <a:chOff x="6661328" y="2103554"/>
            <a:chExt cx="850574" cy="1325606"/>
          </a:xfrm>
        </p:grpSpPr>
        <p:sp>
          <p:nvSpPr>
            <p:cNvPr id="601" name="Google Shape;601;p17"/>
            <p:cNvSpPr/>
            <p:nvPr/>
          </p:nvSpPr>
          <p:spPr>
            <a:xfrm>
              <a:off x="7216759" y="3070053"/>
              <a:ext cx="247057" cy="142875"/>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7"/>
            <p:cNvSpPr/>
            <p:nvPr/>
          </p:nvSpPr>
          <p:spPr>
            <a:xfrm>
              <a:off x="7342016" y="3123138"/>
              <a:ext cx="71660" cy="55453"/>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7"/>
            <p:cNvSpPr/>
            <p:nvPr/>
          </p:nvSpPr>
          <p:spPr>
            <a:xfrm>
              <a:off x="7342406" y="3141358"/>
              <a:ext cx="71304" cy="37263"/>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7"/>
            <p:cNvSpPr/>
            <p:nvPr/>
          </p:nvSpPr>
          <p:spPr>
            <a:xfrm>
              <a:off x="7268719" y="3095364"/>
              <a:ext cx="71613" cy="53417"/>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7"/>
            <p:cNvSpPr/>
            <p:nvPr/>
          </p:nvSpPr>
          <p:spPr>
            <a:xfrm>
              <a:off x="7268869" y="3112444"/>
              <a:ext cx="71304" cy="37267"/>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7"/>
            <p:cNvSpPr/>
            <p:nvPr/>
          </p:nvSpPr>
          <p:spPr>
            <a:xfrm>
              <a:off x="7286737" y="2775175"/>
              <a:ext cx="123184" cy="35382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7"/>
            <p:cNvSpPr/>
            <p:nvPr/>
          </p:nvSpPr>
          <p:spPr>
            <a:xfrm>
              <a:off x="7314533" y="2554952"/>
              <a:ext cx="78868" cy="76871"/>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7"/>
            <p:cNvSpPr/>
            <p:nvPr/>
          </p:nvSpPr>
          <p:spPr>
            <a:xfrm>
              <a:off x="7190170" y="2579409"/>
              <a:ext cx="118999" cy="169986"/>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7"/>
            <p:cNvSpPr/>
            <p:nvPr/>
          </p:nvSpPr>
          <p:spPr>
            <a:xfrm>
              <a:off x="7180686" y="2720915"/>
              <a:ext cx="56790" cy="37169"/>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7"/>
            <p:cNvSpPr/>
            <p:nvPr/>
          </p:nvSpPr>
          <p:spPr>
            <a:xfrm>
              <a:off x="7182331" y="2728860"/>
              <a:ext cx="37082" cy="30910"/>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7"/>
            <p:cNvSpPr/>
            <p:nvPr/>
          </p:nvSpPr>
          <p:spPr>
            <a:xfrm>
              <a:off x="7286654" y="2565698"/>
              <a:ext cx="128280" cy="258276"/>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7"/>
            <p:cNvSpPr/>
            <p:nvPr/>
          </p:nvSpPr>
          <p:spPr>
            <a:xfrm>
              <a:off x="7391109" y="2618517"/>
              <a:ext cx="49710" cy="228160"/>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7"/>
            <p:cNvSpPr/>
            <p:nvPr/>
          </p:nvSpPr>
          <p:spPr>
            <a:xfrm>
              <a:off x="7311279" y="2475275"/>
              <a:ext cx="85098" cy="103818"/>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7"/>
            <p:cNvSpPr/>
            <p:nvPr/>
          </p:nvSpPr>
          <p:spPr>
            <a:xfrm>
              <a:off x="7314515" y="2466234"/>
              <a:ext cx="89964" cy="88884"/>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7"/>
            <p:cNvSpPr/>
            <p:nvPr/>
          </p:nvSpPr>
          <p:spPr>
            <a:xfrm>
              <a:off x="7384763" y="2604603"/>
              <a:ext cx="55737" cy="75876"/>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7"/>
            <p:cNvSpPr/>
            <p:nvPr/>
          </p:nvSpPr>
          <p:spPr>
            <a:xfrm>
              <a:off x="7269438" y="2565933"/>
              <a:ext cx="45289" cy="73030"/>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7"/>
            <p:cNvSpPr/>
            <p:nvPr/>
          </p:nvSpPr>
          <p:spPr>
            <a:xfrm>
              <a:off x="6661328" y="3286571"/>
              <a:ext cx="246629" cy="142589"/>
            </a:xfrm>
            <a:custGeom>
              <a:rect b="b" l="l" r="r" t="t"/>
              <a:pathLst>
                <a:path extrusionOk="0" h="380237" w="657677">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7"/>
            <p:cNvSpPr/>
            <p:nvPr/>
          </p:nvSpPr>
          <p:spPr>
            <a:xfrm>
              <a:off x="6681151" y="2824698"/>
              <a:ext cx="59093" cy="128909"/>
            </a:xfrm>
            <a:custGeom>
              <a:rect b="b" l="l" r="r" t="t"/>
              <a:pathLst>
                <a:path extrusionOk="0" h="343757" w="15758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7"/>
            <p:cNvSpPr/>
            <p:nvPr/>
          </p:nvSpPr>
          <p:spPr>
            <a:xfrm>
              <a:off x="6689412" y="2771791"/>
              <a:ext cx="42507" cy="81878"/>
            </a:xfrm>
            <a:custGeom>
              <a:rect b="b" l="l" r="r" t="t"/>
              <a:pathLst>
                <a:path extrusionOk="0" h="218341" w="113353">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7"/>
            <p:cNvSpPr/>
            <p:nvPr/>
          </p:nvSpPr>
          <p:spPr>
            <a:xfrm>
              <a:off x="6782889" y="3337575"/>
              <a:ext cx="91625" cy="51652"/>
            </a:xfrm>
            <a:custGeom>
              <a:rect b="b" l="l" r="r" t="t"/>
              <a:pathLst>
                <a:path extrusionOk="0" h="137739" w="244333">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7"/>
            <p:cNvSpPr/>
            <p:nvPr/>
          </p:nvSpPr>
          <p:spPr>
            <a:xfrm>
              <a:off x="6784412" y="3346110"/>
              <a:ext cx="90083" cy="43280"/>
            </a:xfrm>
            <a:custGeom>
              <a:rect b="b" l="l" r="r" t="t"/>
              <a:pathLst>
                <a:path extrusionOk="0" h="115414" w="240222">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7"/>
            <p:cNvSpPr/>
            <p:nvPr/>
          </p:nvSpPr>
          <p:spPr>
            <a:xfrm>
              <a:off x="6715968" y="3307485"/>
              <a:ext cx="91664" cy="51652"/>
            </a:xfrm>
            <a:custGeom>
              <a:rect b="b" l="l" r="r" t="t"/>
              <a:pathLst>
                <a:path extrusionOk="0" h="137739" w="244438">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7"/>
            <p:cNvSpPr/>
            <p:nvPr/>
          </p:nvSpPr>
          <p:spPr>
            <a:xfrm>
              <a:off x="6717638" y="3316019"/>
              <a:ext cx="90119" cy="43280"/>
            </a:xfrm>
            <a:custGeom>
              <a:rect b="b" l="l" r="r" t="t"/>
              <a:pathLst>
                <a:path extrusionOk="0" h="115414" w="240317">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7"/>
            <p:cNvSpPr/>
            <p:nvPr/>
          </p:nvSpPr>
          <p:spPr>
            <a:xfrm>
              <a:off x="6715994" y="2973759"/>
              <a:ext cx="134234" cy="378984"/>
            </a:xfrm>
            <a:custGeom>
              <a:rect b="b" l="l" r="r" t="t"/>
              <a:pathLst>
                <a:path extrusionOk="0" h="1010624" w="357956">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7"/>
            <p:cNvSpPr/>
            <p:nvPr/>
          </p:nvSpPr>
          <p:spPr>
            <a:xfrm>
              <a:off x="6733197" y="2663396"/>
              <a:ext cx="97401" cy="155970"/>
            </a:xfrm>
            <a:custGeom>
              <a:rect b="b" l="l" r="r" t="t"/>
              <a:pathLst>
                <a:path extrusionOk="0" h="415919" w="259735">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7"/>
            <p:cNvSpPr/>
            <p:nvPr/>
          </p:nvSpPr>
          <p:spPr>
            <a:xfrm>
              <a:off x="6701449" y="2773633"/>
              <a:ext cx="149626" cy="248131"/>
            </a:xfrm>
            <a:custGeom>
              <a:rect b="b" l="l" r="r" t="t"/>
              <a:pathLst>
                <a:path extrusionOk="0" h="661684" w="399004">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7"/>
            <p:cNvSpPr/>
            <p:nvPr/>
          </p:nvSpPr>
          <p:spPr>
            <a:xfrm>
              <a:off x="6807278" y="2804619"/>
              <a:ext cx="188651" cy="148054"/>
            </a:xfrm>
            <a:custGeom>
              <a:rect b="b" l="l" r="r" t="t"/>
              <a:pathLst>
                <a:path extrusionOk="0" h="394810" w="503069">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7"/>
            <p:cNvSpPr/>
            <p:nvPr/>
          </p:nvSpPr>
          <p:spPr>
            <a:xfrm>
              <a:off x="6800502" y="2801416"/>
              <a:ext cx="57805" cy="84703"/>
            </a:xfrm>
            <a:custGeom>
              <a:rect b="b" l="l" r="r" t="t"/>
              <a:pathLst>
                <a:path extrusionOk="0" h="225876" w="154147">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7"/>
            <p:cNvSpPr/>
            <p:nvPr/>
          </p:nvSpPr>
          <p:spPr>
            <a:xfrm>
              <a:off x="6736209" y="2656556"/>
              <a:ext cx="94324" cy="104212"/>
            </a:xfrm>
            <a:custGeom>
              <a:rect b="b" l="l" r="r" t="t"/>
              <a:pathLst>
                <a:path extrusionOk="0" h="277898" w="251532">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7"/>
            <p:cNvSpPr/>
            <p:nvPr/>
          </p:nvSpPr>
          <p:spPr>
            <a:xfrm>
              <a:off x="6938621" y="2869615"/>
              <a:ext cx="28545" cy="25115"/>
            </a:xfrm>
            <a:custGeom>
              <a:rect b="b" l="l" r="r" t="t"/>
              <a:pathLst>
                <a:path extrusionOk="0" h="66973" w="76119">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1" name="Google Shape;631;p17"/>
            <p:cNvGrpSpPr/>
            <p:nvPr/>
          </p:nvGrpSpPr>
          <p:grpSpPr>
            <a:xfrm>
              <a:off x="6930455" y="2860622"/>
              <a:ext cx="82395" cy="49453"/>
              <a:chOff x="4865564" y="4292025"/>
              <a:chExt cx="220130" cy="132120"/>
            </a:xfrm>
          </p:grpSpPr>
          <p:sp>
            <p:nvSpPr>
              <p:cNvPr id="632" name="Google Shape;632;p17"/>
              <p:cNvSpPr/>
              <p:nvPr/>
            </p:nvSpPr>
            <p:spPr>
              <a:xfrm>
                <a:off x="4866015" y="4297264"/>
                <a:ext cx="219679" cy="126881"/>
              </a:xfrm>
              <a:custGeom>
                <a:rect b="b" l="l" r="r" t="t"/>
                <a:pathLst>
                  <a:path extrusionOk="0" h="126881" w="219679">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7"/>
              <p:cNvSpPr/>
              <p:nvPr/>
            </p:nvSpPr>
            <p:spPr>
              <a:xfrm>
                <a:off x="4865564" y="4379690"/>
                <a:ext cx="6086" cy="5238"/>
              </a:xfrm>
              <a:custGeom>
                <a:rect b="b" l="l" r="r" t="t"/>
                <a:pathLst>
                  <a:path extrusionOk="0" h="5238" w="6086">
                    <a:moveTo>
                      <a:pt x="0" y="5239"/>
                    </a:moveTo>
                    <a:lnTo>
                      <a:pt x="0" y="0"/>
                    </a:lnTo>
                    <a:lnTo>
                      <a:pt x="6086" y="2286"/>
                    </a:lnTo>
                    <a:lnTo>
                      <a:pt x="0" y="523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7"/>
              <p:cNvSpPr/>
              <p:nvPr/>
            </p:nvSpPr>
            <p:spPr>
              <a:xfrm>
                <a:off x="5080003" y="4331398"/>
                <a:ext cx="4849" cy="4953"/>
              </a:xfrm>
              <a:custGeom>
                <a:rect b="b" l="l" r="r" t="t"/>
                <a:pathLst>
                  <a:path extrusionOk="0" h="4953" w="4849">
                    <a:moveTo>
                      <a:pt x="4850" y="4953"/>
                    </a:moveTo>
                    <a:lnTo>
                      <a:pt x="4850" y="0"/>
                    </a:lnTo>
                    <a:lnTo>
                      <a:pt x="0" y="3048"/>
                    </a:lnTo>
                    <a:lnTo>
                      <a:pt x="4850" y="49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7"/>
              <p:cNvSpPr/>
              <p:nvPr/>
            </p:nvSpPr>
            <p:spPr>
              <a:xfrm>
                <a:off x="4866015" y="4293038"/>
                <a:ext cx="219203" cy="126874"/>
              </a:xfrm>
              <a:custGeom>
                <a:rect b="b" l="l" r="r" t="t"/>
                <a:pathLst>
                  <a:path extrusionOk="0" h="126874" w="219203">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7"/>
              <p:cNvSpPr/>
              <p:nvPr/>
            </p:nvSpPr>
            <p:spPr>
              <a:xfrm rot="-1790023">
                <a:off x="4877359" y="4403357"/>
                <a:ext cx="1145" cy="2102"/>
              </a:xfrm>
              <a:custGeom>
                <a:rect b="b" l="l" r="r" t="t"/>
                <a:pathLst>
                  <a:path extrusionOk="0" h="2102" w="1145">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7"/>
              <p:cNvSpPr/>
              <p:nvPr/>
            </p:nvSpPr>
            <p:spPr>
              <a:xfrm rot="-1801764">
                <a:off x="4877140" y="4391533"/>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7"/>
              <p:cNvSpPr/>
              <p:nvPr/>
            </p:nvSpPr>
            <p:spPr>
              <a:xfrm rot="-1801764">
                <a:off x="4879874" y="4393221"/>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7"/>
              <p:cNvSpPr/>
              <p:nvPr/>
            </p:nvSpPr>
            <p:spPr>
              <a:xfrm rot="-1801764">
                <a:off x="4882642" y="4394683"/>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7"/>
              <p:cNvSpPr/>
              <p:nvPr/>
            </p:nvSpPr>
            <p:spPr>
              <a:xfrm rot="-1801764">
                <a:off x="4905957" y="4408254"/>
                <a:ext cx="1140" cy="2093"/>
              </a:xfrm>
              <a:custGeom>
                <a:rect b="b" l="l" r="r" t="t"/>
                <a:pathLst>
                  <a:path extrusionOk="0" h="2095" w="1141">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7"/>
              <p:cNvSpPr/>
              <p:nvPr/>
            </p:nvSpPr>
            <p:spPr>
              <a:xfrm rot="-1801764">
                <a:off x="4908679" y="4409799"/>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7"/>
              <p:cNvSpPr/>
              <p:nvPr/>
            </p:nvSpPr>
            <p:spPr>
              <a:xfrm rot="-1801764">
                <a:off x="4911365" y="4411405"/>
                <a:ext cx="1140" cy="2093"/>
              </a:xfrm>
              <a:custGeom>
                <a:rect b="b" l="l" r="r" t="t"/>
                <a:pathLst>
                  <a:path extrusionOk="0" h="2095" w="1141">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7"/>
              <p:cNvSpPr/>
              <p:nvPr/>
            </p:nvSpPr>
            <p:spPr>
              <a:xfrm rot="-1801764">
                <a:off x="4914086" y="4412950"/>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7"/>
              <p:cNvSpPr/>
              <p:nvPr/>
            </p:nvSpPr>
            <p:spPr>
              <a:xfrm>
                <a:off x="4890288" y="4399104"/>
                <a:ext cx="9224" cy="6794"/>
              </a:xfrm>
              <a:custGeom>
                <a:rect b="b" l="l" r="r" t="t"/>
                <a:pathLst>
                  <a:path extrusionOk="0" h="6794" w="9224">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7"/>
              <p:cNvSpPr/>
              <p:nvPr/>
            </p:nvSpPr>
            <p:spPr>
              <a:xfrm>
                <a:off x="5060033" y="4346638"/>
                <a:ext cx="8558" cy="6096"/>
              </a:xfrm>
              <a:custGeom>
                <a:rect b="b" l="l" r="r" t="t"/>
                <a:pathLst>
                  <a:path extrusionOk="0" h="6096" w="8558">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7"/>
              <p:cNvSpPr/>
              <p:nvPr/>
            </p:nvSpPr>
            <p:spPr>
              <a:xfrm>
                <a:off x="5049382" y="4352829"/>
                <a:ext cx="8559" cy="6096"/>
              </a:xfrm>
              <a:custGeom>
                <a:rect b="b" l="l" r="r" t="t"/>
                <a:pathLst>
                  <a:path extrusionOk="0" h="6096" w="8559">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7"/>
              <p:cNvSpPr/>
              <p:nvPr/>
            </p:nvSpPr>
            <p:spPr>
              <a:xfrm>
                <a:off x="4866015" y="4292025"/>
                <a:ext cx="219679" cy="127142"/>
              </a:xfrm>
              <a:custGeom>
                <a:rect b="b" l="l" r="r" t="t"/>
                <a:pathLst>
                  <a:path extrusionOk="0" h="127142" w="219679">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7"/>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7"/>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7"/>
              <p:cNvSpPr/>
              <p:nvPr/>
            </p:nvSpPr>
            <p:spPr>
              <a:xfrm>
                <a:off x="5044723" y="4311872"/>
                <a:ext cx="5135" cy="2857"/>
              </a:xfrm>
              <a:custGeom>
                <a:rect b="b" l="l" r="r" t="t"/>
                <a:pathLst>
                  <a:path extrusionOk="0" h="2857" w="5135">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17"/>
              <p:cNvSpPr/>
              <p:nvPr/>
            </p:nvSpPr>
            <p:spPr>
              <a:xfrm>
                <a:off x="5046530" y="4312698"/>
                <a:ext cx="1521" cy="1221"/>
              </a:xfrm>
              <a:custGeom>
                <a:rect b="b" l="l" r="r" t="t"/>
                <a:pathLst>
                  <a:path extrusionOk="0" h="1221" w="1521">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2" name="Google Shape;652;p17"/>
            <p:cNvSpPr/>
            <p:nvPr/>
          </p:nvSpPr>
          <p:spPr>
            <a:xfrm>
              <a:off x="6948039" y="2876090"/>
              <a:ext cx="48408" cy="40344"/>
            </a:xfrm>
            <a:custGeom>
              <a:rect b="b" l="l" r="r" t="t"/>
              <a:pathLst>
                <a:path extrusionOk="0" h="107584" w="129087">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7"/>
            <p:cNvSpPr/>
            <p:nvPr/>
          </p:nvSpPr>
          <p:spPr>
            <a:xfrm>
              <a:off x="6688913" y="2310158"/>
              <a:ext cx="266844" cy="295297"/>
            </a:xfrm>
            <a:custGeom>
              <a:rect b="b" l="l" r="r" t="t"/>
              <a:pathLst>
                <a:path extrusionOk="0" h="787458" w="711585">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7"/>
            <p:cNvSpPr/>
            <p:nvPr/>
          </p:nvSpPr>
          <p:spPr>
            <a:xfrm>
              <a:off x="6681190" y="2324699"/>
              <a:ext cx="248911" cy="281790"/>
            </a:xfrm>
            <a:custGeom>
              <a:rect b="b" l="l" r="r" t="t"/>
              <a:pathLst>
                <a:path extrusionOk="0" h="751441" w="663763">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7"/>
            <p:cNvSpPr/>
            <p:nvPr/>
          </p:nvSpPr>
          <p:spPr>
            <a:xfrm>
              <a:off x="7244522" y="2103554"/>
              <a:ext cx="267380" cy="295937"/>
            </a:xfrm>
            <a:custGeom>
              <a:rect b="b" l="l" r="r" t="t"/>
              <a:pathLst>
                <a:path extrusionOk="0" h="789165" w="713014">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7"/>
            <p:cNvSpPr/>
            <p:nvPr/>
          </p:nvSpPr>
          <p:spPr>
            <a:xfrm>
              <a:off x="7236798" y="2118137"/>
              <a:ext cx="249375" cy="282304"/>
            </a:xfrm>
            <a:custGeom>
              <a:rect b="b" l="l" r="r" t="t"/>
              <a:pathLst>
                <a:path extrusionOk="0" h="752811" w="66500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7"/>
            <p:cNvSpPr/>
            <p:nvPr/>
          </p:nvSpPr>
          <p:spPr>
            <a:xfrm rot="-1798898">
              <a:off x="7282126" y="2196393"/>
              <a:ext cx="24191" cy="41957"/>
            </a:xfrm>
            <a:custGeom>
              <a:rect b="b" l="l" r="r" t="t"/>
              <a:pathLst>
                <a:path extrusionOk="0" h="111823" w="64474">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7"/>
            <p:cNvSpPr/>
            <p:nvPr/>
          </p:nvSpPr>
          <p:spPr>
            <a:xfrm rot="-1778992">
              <a:off x="7345395" y="2232411"/>
              <a:ext cx="24194" cy="41962"/>
            </a:xfrm>
            <a:custGeom>
              <a:rect b="b" l="l" r="r" t="t"/>
              <a:pathLst>
                <a:path extrusionOk="0" h="112208" w="64696">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7"/>
            <p:cNvSpPr/>
            <p:nvPr/>
          </p:nvSpPr>
          <p:spPr>
            <a:xfrm rot="-1798898">
              <a:off x="7404420" y="2267151"/>
              <a:ext cx="24191" cy="41957"/>
            </a:xfrm>
            <a:custGeom>
              <a:rect b="b" l="l" r="r" t="t"/>
              <a:pathLst>
                <a:path extrusionOk="0" h="111823" w="64474">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7"/>
            <p:cNvSpPr/>
            <p:nvPr/>
          </p:nvSpPr>
          <p:spPr>
            <a:xfrm>
              <a:off x="7054307" y="2375460"/>
              <a:ext cx="81342" cy="108498"/>
            </a:xfrm>
            <a:custGeom>
              <a:rect b="b" l="l" r="r" t="t"/>
              <a:pathLst>
                <a:path extrusionOk="0" h="289327" w="216911">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7"/>
            <p:cNvSpPr/>
            <p:nvPr/>
          </p:nvSpPr>
          <p:spPr>
            <a:xfrm rot="-1798898">
              <a:off x="7049958" y="2378905"/>
              <a:ext cx="64153" cy="111361"/>
            </a:xfrm>
            <a:custGeom>
              <a:rect b="b" l="l" r="r" t="t"/>
              <a:pathLst>
                <a:path extrusionOk="0" h="296798" w="17098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17"/>
            <p:cNvSpPr/>
            <p:nvPr/>
          </p:nvSpPr>
          <p:spPr>
            <a:xfrm rot="-1798898">
              <a:off x="7061883" y="2407428"/>
              <a:ext cx="9134" cy="15868"/>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17"/>
            <p:cNvSpPr/>
            <p:nvPr/>
          </p:nvSpPr>
          <p:spPr>
            <a:xfrm rot="-1798898">
              <a:off x="7092283" y="2424967"/>
              <a:ext cx="9134" cy="15868"/>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17"/>
            <p:cNvSpPr/>
            <p:nvPr/>
          </p:nvSpPr>
          <p:spPr>
            <a:xfrm>
              <a:off x="7066445" y="2439547"/>
              <a:ext cx="31881" cy="22328"/>
            </a:xfrm>
            <a:custGeom>
              <a:rect b="b" l="l" r="r" t="t"/>
              <a:pathLst>
                <a:path extrusionOk="0" h="59542" w="85015">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7"/>
            <p:cNvSpPr/>
            <p:nvPr/>
          </p:nvSpPr>
          <p:spPr>
            <a:xfrm>
              <a:off x="7016984" y="2605070"/>
              <a:ext cx="22181" cy="70080"/>
            </a:xfrm>
            <a:custGeom>
              <a:rect b="b" l="l" r="r" t="t"/>
              <a:pathLst>
                <a:path extrusionOk="0" h="186880" w="59149">
                  <a:moveTo>
                    <a:pt x="0" y="152591"/>
                  </a:moveTo>
                  <a:lnTo>
                    <a:pt x="59149" y="186881"/>
                  </a:lnTo>
                  <a:lnTo>
                    <a:pt x="59149" y="34195"/>
                  </a:lnTo>
                  <a:lnTo>
                    <a:pt x="0" y="0"/>
                  </a:lnTo>
                  <a:lnTo>
                    <a:pt x="0" y="152591"/>
                  </a:lnTo>
                  <a:close/>
                </a:path>
              </a:pathLst>
            </a:custGeom>
            <a:solidFill>
              <a:srgbClr val="1155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7"/>
            <p:cNvSpPr/>
            <p:nvPr/>
          </p:nvSpPr>
          <p:spPr>
            <a:xfrm>
              <a:off x="7016984" y="2594731"/>
              <a:ext cx="41045" cy="23253"/>
            </a:xfrm>
            <a:custGeom>
              <a:rect b="b" l="l" r="r" t="t"/>
              <a:pathLst>
                <a:path extrusionOk="0" h="62007" w="109454">
                  <a:moveTo>
                    <a:pt x="59149" y="62008"/>
                  </a:moveTo>
                  <a:lnTo>
                    <a:pt x="0" y="27718"/>
                  </a:lnTo>
                  <a:lnTo>
                    <a:pt x="47928" y="0"/>
                  </a:lnTo>
                  <a:lnTo>
                    <a:pt x="109455" y="34480"/>
                  </a:lnTo>
                  <a:lnTo>
                    <a:pt x="59149" y="62008"/>
                  </a:lnTo>
                  <a:close/>
                </a:path>
              </a:pathLst>
            </a:custGeom>
            <a:solidFill>
              <a:srgbClr val="3C7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7"/>
            <p:cNvSpPr/>
            <p:nvPr/>
          </p:nvSpPr>
          <p:spPr>
            <a:xfrm>
              <a:off x="7057740" y="2595705"/>
              <a:ext cx="65605" cy="105819"/>
            </a:xfrm>
            <a:custGeom>
              <a:rect b="b" l="l" r="r" t="t"/>
              <a:pathLst>
                <a:path extrusionOk="0" h="282184" w="174947">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7"/>
            <p:cNvSpPr/>
            <p:nvPr/>
          </p:nvSpPr>
          <p:spPr>
            <a:xfrm>
              <a:off x="7095932" y="2684289"/>
              <a:ext cx="13087" cy="23860"/>
            </a:xfrm>
            <a:custGeom>
              <a:rect b="b" l="l" r="r" t="t"/>
              <a:pathLst>
                <a:path extrusionOk="0" h="63627" w="34899">
                  <a:moveTo>
                    <a:pt x="0" y="63627"/>
                  </a:moveTo>
                  <a:lnTo>
                    <a:pt x="34900" y="43148"/>
                  </a:lnTo>
                  <a:lnTo>
                    <a:pt x="3138" y="0"/>
                  </a:lnTo>
                  <a:lnTo>
                    <a:pt x="0" y="6362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17"/>
            <p:cNvSpPr/>
            <p:nvPr/>
          </p:nvSpPr>
          <p:spPr>
            <a:xfrm>
              <a:off x="7045282" y="2602986"/>
              <a:ext cx="65605" cy="105693"/>
            </a:xfrm>
            <a:custGeom>
              <a:rect b="b" l="l" r="r" t="t"/>
              <a:pathLst>
                <a:path extrusionOk="0" h="281849" w="174947">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70" name="Google Shape;670;p17"/>
          <p:cNvSpPr txBox="1"/>
          <p:nvPr>
            <p:ph idx="1" type="body"/>
          </p:nvPr>
        </p:nvSpPr>
        <p:spPr>
          <a:xfrm>
            <a:off x="1599075" y="3920525"/>
            <a:ext cx="2486100" cy="1107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Barlow"/>
                <a:ea typeface="Barlow"/>
                <a:cs typeface="Barlow"/>
                <a:sym typeface="Barlow"/>
              </a:rPr>
              <a:t>Clive Humby</a:t>
            </a:r>
            <a:endParaRPr b="1">
              <a:latin typeface="Barlow"/>
              <a:ea typeface="Barlow"/>
              <a:cs typeface="Barlow"/>
              <a:sym typeface="Barlow"/>
            </a:endParaRPr>
          </a:p>
          <a:p>
            <a:pPr indent="0" lvl="0" marL="0" rtl="0" algn="r">
              <a:spcBef>
                <a:spcPts val="600"/>
              </a:spcBef>
              <a:spcAft>
                <a:spcPts val="0"/>
              </a:spcAft>
              <a:buNone/>
            </a:pPr>
            <a:r>
              <a:t/>
            </a:r>
            <a:endParaRPr b="1">
              <a:latin typeface="Barlow"/>
              <a:ea typeface="Barlow"/>
              <a:cs typeface="Barlow"/>
              <a:sym typeface="Barlow"/>
            </a:endParaRPr>
          </a:p>
        </p:txBody>
      </p:sp>
      <p:pic>
        <p:nvPicPr>
          <p:cNvPr id="671" name="Google Shape;671;p17"/>
          <p:cNvPicPr preferRelativeResize="0"/>
          <p:nvPr/>
        </p:nvPicPr>
        <p:blipFill>
          <a:blip r:embed="rId3">
            <a:alphaModFix/>
          </a:blip>
          <a:stretch>
            <a:fillRect/>
          </a:stretch>
        </p:blipFill>
        <p:spPr>
          <a:xfrm>
            <a:off x="1420038" y="2010588"/>
            <a:ext cx="2486025" cy="1838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0" name="Shape 3370"/>
        <p:cNvGrpSpPr/>
        <p:nvPr/>
      </p:nvGrpSpPr>
      <p:grpSpPr>
        <a:xfrm>
          <a:off x="0" y="0"/>
          <a:ext cx="0" cy="0"/>
          <a:chOff x="0" y="0"/>
          <a:chExt cx="0" cy="0"/>
        </a:xfrm>
      </p:grpSpPr>
      <p:sp>
        <p:nvSpPr>
          <p:cNvPr id="3371" name="Google Shape;3371;p7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72" name="Google Shape;3372;p71"/>
          <p:cNvSpPr txBox="1"/>
          <p:nvPr>
            <p:ph idx="4294967295" type="subTitle"/>
          </p:nvPr>
        </p:nvSpPr>
        <p:spPr>
          <a:xfrm>
            <a:off x="598050" y="96400"/>
            <a:ext cx="7947900" cy="704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2400">
                <a:solidFill>
                  <a:schemeClr val="accent1"/>
                </a:solidFill>
                <a:latin typeface="Barlow"/>
                <a:ea typeface="Barlow"/>
                <a:cs typeface="Barlow"/>
                <a:sym typeface="Barlow"/>
              </a:rPr>
              <a:t>  Rating by Price sized by number of helpful reviews </a:t>
            </a:r>
            <a:endParaRPr sz="2400"/>
          </a:p>
        </p:txBody>
      </p:sp>
      <p:grpSp>
        <p:nvGrpSpPr>
          <p:cNvPr id="3373" name="Google Shape;3373;p71"/>
          <p:cNvGrpSpPr/>
          <p:nvPr/>
        </p:nvGrpSpPr>
        <p:grpSpPr>
          <a:xfrm>
            <a:off x="878206" y="309750"/>
            <a:ext cx="378750" cy="277698"/>
            <a:chOff x="3936375" y="3703750"/>
            <a:chExt cx="453050" cy="332175"/>
          </a:xfrm>
        </p:grpSpPr>
        <p:sp>
          <p:nvSpPr>
            <p:cNvPr id="3374" name="Google Shape;3374;p71"/>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75" name="Google Shape;3375;p71"/>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76" name="Google Shape;3376;p71"/>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77" name="Google Shape;3377;p71"/>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78" name="Google Shape;3378;p71"/>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379" name="Google Shape;3379;p71"/>
          <p:cNvPicPr preferRelativeResize="0"/>
          <p:nvPr/>
        </p:nvPicPr>
        <p:blipFill rotWithShape="1">
          <a:blip r:embed="rId3">
            <a:alphaModFix/>
          </a:blip>
          <a:srcRect b="0" l="0" r="0" t="10354"/>
          <a:stretch/>
        </p:blipFill>
        <p:spPr>
          <a:xfrm>
            <a:off x="805275" y="800800"/>
            <a:ext cx="7533449" cy="3971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3" name="Shape 3383"/>
        <p:cNvGrpSpPr/>
        <p:nvPr/>
      </p:nvGrpSpPr>
      <p:grpSpPr>
        <a:xfrm>
          <a:off x="0" y="0"/>
          <a:ext cx="0" cy="0"/>
          <a:chOff x="0" y="0"/>
          <a:chExt cx="0" cy="0"/>
        </a:xfrm>
      </p:grpSpPr>
      <p:sp>
        <p:nvSpPr>
          <p:cNvPr id="3384" name="Google Shape;3384;p7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4</a:t>
            </a:r>
            <a:endParaRPr b="1" sz="3600">
              <a:solidFill>
                <a:schemeClr val="lt1"/>
              </a:solidFill>
              <a:latin typeface="Barlow"/>
              <a:ea typeface="Barlow"/>
              <a:cs typeface="Barlow"/>
              <a:sym typeface="Barlow"/>
            </a:endParaRPr>
          </a:p>
        </p:txBody>
      </p:sp>
      <p:grpSp>
        <p:nvGrpSpPr>
          <p:cNvPr id="3385" name="Google Shape;3385;p72"/>
          <p:cNvGrpSpPr/>
          <p:nvPr/>
        </p:nvGrpSpPr>
        <p:grpSpPr>
          <a:xfrm>
            <a:off x="6052563" y="735135"/>
            <a:ext cx="2596372" cy="2900838"/>
            <a:chOff x="2181300" y="231400"/>
            <a:chExt cx="4262637" cy="4762499"/>
          </a:xfrm>
        </p:grpSpPr>
        <p:sp>
          <p:nvSpPr>
            <p:cNvPr id="3386" name="Google Shape;3386;p72"/>
            <p:cNvSpPr/>
            <p:nvPr/>
          </p:nvSpPr>
          <p:spPr>
            <a:xfrm>
              <a:off x="4504120" y="3382365"/>
              <a:ext cx="236644" cy="133254"/>
            </a:xfrm>
            <a:custGeom>
              <a:rect b="b" l="l" r="r" t="t"/>
              <a:pathLst>
                <a:path extrusionOk="0" h="133254" w="236644">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7" name="Google Shape;3387;p72"/>
            <p:cNvSpPr/>
            <p:nvPr/>
          </p:nvSpPr>
          <p:spPr>
            <a:xfrm>
              <a:off x="5178128" y="3780033"/>
              <a:ext cx="236549" cy="133254"/>
            </a:xfrm>
            <a:custGeom>
              <a:rect b="b" l="l" r="r" t="t"/>
              <a:pathLst>
                <a:path extrusionOk="0" h="133254" w="236549">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8" name="Google Shape;3388;p72"/>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9" name="Google Shape;3389;p72"/>
            <p:cNvSpPr/>
            <p:nvPr/>
          </p:nvSpPr>
          <p:spPr>
            <a:xfrm>
              <a:off x="4629475" y="2174500"/>
              <a:ext cx="494671" cy="1273873"/>
            </a:xfrm>
            <a:custGeom>
              <a:rect b="b" l="l" r="r" t="t"/>
              <a:pathLst>
                <a:path extrusionOk="0" h="1273873" w="494671">
                  <a:moveTo>
                    <a:pt x="118227" y="1273873"/>
                  </a:moveTo>
                  <a:lnTo>
                    <a:pt x="0" y="1205484"/>
                  </a:lnTo>
                  <a:lnTo>
                    <a:pt x="376540" y="0"/>
                  </a:lnTo>
                  <a:lnTo>
                    <a:pt x="494672" y="68389"/>
                  </a:lnTo>
                  <a:lnTo>
                    <a:pt x="118227" y="127387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0" name="Google Shape;3390;p72"/>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1" name="Google Shape;3391;p72"/>
            <p:cNvSpPr/>
            <p:nvPr/>
          </p:nvSpPr>
          <p:spPr>
            <a:xfrm>
              <a:off x="5160832" y="2249175"/>
              <a:ext cx="281692" cy="1586388"/>
            </a:xfrm>
            <a:custGeom>
              <a:rect b="b" l="l" r="r" t="t"/>
              <a:pathLst>
                <a:path extrusionOk="0" h="1586388" w="281692">
                  <a:moveTo>
                    <a:pt x="281692" y="1586389"/>
                  </a:moveTo>
                  <a:lnTo>
                    <a:pt x="162610" y="1517428"/>
                  </a:lnTo>
                  <a:lnTo>
                    <a:pt x="0" y="0"/>
                  </a:lnTo>
                  <a:lnTo>
                    <a:pt x="118227" y="68485"/>
                  </a:lnTo>
                  <a:lnTo>
                    <a:pt x="281692" y="1586389"/>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2" name="Google Shape;3392;p72"/>
            <p:cNvSpPr/>
            <p:nvPr/>
          </p:nvSpPr>
          <p:spPr>
            <a:xfrm>
              <a:off x="5078053" y="2296515"/>
              <a:ext cx="281692" cy="1586388"/>
            </a:xfrm>
            <a:custGeom>
              <a:rect b="b" l="l" r="r" t="t"/>
              <a:pathLst>
                <a:path extrusionOk="0" h="1586388" w="281692">
                  <a:moveTo>
                    <a:pt x="281692" y="1586389"/>
                  </a:moveTo>
                  <a:lnTo>
                    <a:pt x="162610" y="1517428"/>
                  </a:lnTo>
                  <a:lnTo>
                    <a:pt x="0" y="0"/>
                  </a:lnTo>
                  <a:lnTo>
                    <a:pt x="118227" y="68390"/>
                  </a:lnTo>
                  <a:lnTo>
                    <a:pt x="281692" y="158638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3" name="Google Shape;3393;p72"/>
            <p:cNvSpPr/>
            <p:nvPr/>
          </p:nvSpPr>
          <p:spPr>
            <a:xfrm>
              <a:off x="4075404" y="1596713"/>
              <a:ext cx="2321774" cy="1343501"/>
            </a:xfrm>
            <a:custGeom>
              <a:rect b="b" l="l" r="r" t="t"/>
              <a:pathLst>
                <a:path extrusionOk="0" h="1343501" w="2321774">
                  <a:moveTo>
                    <a:pt x="2221415" y="1343501"/>
                  </a:moveTo>
                  <a:lnTo>
                    <a:pt x="0" y="58103"/>
                  </a:lnTo>
                  <a:lnTo>
                    <a:pt x="100360" y="0"/>
                  </a:lnTo>
                  <a:lnTo>
                    <a:pt x="2321775" y="1285399"/>
                  </a:lnTo>
                  <a:lnTo>
                    <a:pt x="2221415" y="134350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4" name="Google Shape;3394;p72"/>
            <p:cNvSpPr/>
            <p:nvPr/>
          </p:nvSpPr>
          <p:spPr>
            <a:xfrm>
              <a:off x="4075404" y="1654530"/>
              <a:ext cx="2221415" cy="1401603"/>
            </a:xfrm>
            <a:custGeom>
              <a:rect b="b" l="l" r="r" t="t"/>
              <a:pathLst>
                <a:path extrusionOk="0" h="1401603" w="2221415">
                  <a:moveTo>
                    <a:pt x="2221415" y="1401604"/>
                  </a:moveTo>
                  <a:lnTo>
                    <a:pt x="0" y="116205"/>
                  </a:lnTo>
                  <a:lnTo>
                    <a:pt x="0" y="0"/>
                  </a:lnTo>
                  <a:lnTo>
                    <a:pt x="2221415" y="1285399"/>
                  </a:lnTo>
                  <a:lnTo>
                    <a:pt x="2221415" y="140160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5" name="Google Shape;3395;p72"/>
            <p:cNvSpPr/>
            <p:nvPr/>
          </p:nvSpPr>
          <p:spPr>
            <a:xfrm>
              <a:off x="4206176" y="231400"/>
              <a:ext cx="2045689" cy="2621660"/>
            </a:xfrm>
            <a:custGeom>
              <a:rect b="b" l="l" r="r" t="t"/>
              <a:pathLst>
                <a:path extrusionOk="0" h="2621660" w="2045689">
                  <a:moveTo>
                    <a:pt x="2045690" y="2621661"/>
                  </a:moveTo>
                  <a:lnTo>
                    <a:pt x="0" y="1437894"/>
                  </a:lnTo>
                  <a:lnTo>
                    <a:pt x="0" y="0"/>
                  </a:lnTo>
                  <a:lnTo>
                    <a:pt x="2045690" y="1183767"/>
                  </a:lnTo>
                  <a:lnTo>
                    <a:pt x="2045690" y="262166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6" name="Google Shape;3396;p72"/>
            <p:cNvSpPr/>
            <p:nvPr/>
          </p:nvSpPr>
          <p:spPr>
            <a:xfrm>
              <a:off x="6296819" y="2879159"/>
              <a:ext cx="101975" cy="176974"/>
            </a:xfrm>
            <a:custGeom>
              <a:rect b="b" l="l" r="r" t="t"/>
              <a:pathLst>
                <a:path extrusionOk="0" h="176974" w="101975">
                  <a:moveTo>
                    <a:pt x="101975" y="118015"/>
                  </a:moveTo>
                  <a:lnTo>
                    <a:pt x="0" y="176974"/>
                  </a:lnTo>
                  <a:lnTo>
                    <a:pt x="0" y="58960"/>
                  </a:lnTo>
                  <a:lnTo>
                    <a:pt x="101975" y="0"/>
                  </a:lnTo>
                  <a:lnTo>
                    <a:pt x="101975" y="118015"/>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7" name="Google Shape;3397;p72"/>
            <p:cNvSpPr/>
            <p:nvPr/>
          </p:nvSpPr>
          <p:spPr>
            <a:xfrm>
              <a:off x="4356811" y="496480"/>
              <a:ext cx="169452" cy="163353"/>
            </a:xfrm>
            <a:custGeom>
              <a:rect b="b" l="l" r="r" t="t"/>
              <a:pathLst>
                <a:path extrusionOk="0" h="163353" w="169452">
                  <a:moveTo>
                    <a:pt x="169453" y="163354"/>
                  </a:moveTo>
                  <a:lnTo>
                    <a:pt x="0" y="65341"/>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8" name="Google Shape;3398;p72"/>
            <p:cNvSpPr/>
            <p:nvPr/>
          </p:nvSpPr>
          <p:spPr>
            <a:xfrm>
              <a:off x="4598397" y="636212"/>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9" name="Google Shape;3399;p72"/>
            <p:cNvSpPr/>
            <p:nvPr/>
          </p:nvSpPr>
          <p:spPr>
            <a:xfrm>
              <a:off x="4356811" y="619924"/>
              <a:ext cx="169452" cy="163353"/>
            </a:xfrm>
            <a:custGeom>
              <a:rect b="b" l="l" r="r" t="t"/>
              <a:pathLst>
                <a:path extrusionOk="0" h="163353" w="169452">
                  <a:moveTo>
                    <a:pt x="169453" y="163354"/>
                  </a:moveTo>
                  <a:lnTo>
                    <a:pt x="0" y="65342"/>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0" name="Google Shape;3400;p72"/>
            <p:cNvSpPr/>
            <p:nvPr/>
          </p:nvSpPr>
          <p:spPr>
            <a:xfrm>
              <a:off x="4598397" y="759656"/>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1" name="Google Shape;3401;p72"/>
            <p:cNvSpPr/>
            <p:nvPr/>
          </p:nvSpPr>
          <p:spPr>
            <a:xfrm>
              <a:off x="4356811" y="761466"/>
              <a:ext cx="169452" cy="163448"/>
            </a:xfrm>
            <a:custGeom>
              <a:rect b="b" l="l" r="r" t="t"/>
              <a:pathLst>
                <a:path extrusionOk="0" h="163448" w="169452">
                  <a:moveTo>
                    <a:pt x="169453" y="163449"/>
                  </a:moveTo>
                  <a:lnTo>
                    <a:pt x="0" y="65437"/>
                  </a:lnTo>
                  <a:lnTo>
                    <a:pt x="0" y="0"/>
                  </a:lnTo>
                  <a:lnTo>
                    <a:pt x="169453" y="98107"/>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2" name="Google Shape;3402;p72"/>
            <p:cNvSpPr/>
            <p:nvPr/>
          </p:nvSpPr>
          <p:spPr>
            <a:xfrm>
              <a:off x="4598397" y="901293"/>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3" name="Google Shape;3403;p72"/>
            <p:cNvSpPr/>
            <p:nvPr/>
          </p:nvSpPr>
          <p:spPr>
            <a:xfrm>
              <a:off x="4356811" y="903102"/>
              <a:ext cx="169452" cy="163449"/>
            </a:xfrm>
            <a:custGeom>
              <a:rect b="b" l="l" r="r" t="t"/>
              <a:pathLst>
                <a:path extrusionOk="0" h="163449" w="169452">
                  <a:moveTo>
                    <a:pt x="169453" y="163449"/>
                  </a:moveTo>
                  <a:lnTo>
                    <a:pt x="0" y="65342"/>
                  </a:lnTo>
                  <a:lnTo>
                    <a:pt x="0" y="0"/>
                  </a:lnTo>
                  <a:lnTo>
                    <a:pt x="169453" y="98012"/>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4" name="Google Shape;3404;p72"/>
            <p:cNvSpPr/>
            <p:nvPr/>
          </p:nvSpPr>
          <p:spPr>
            <a:xfrm>
              <a:off x="4598397" y="1042929"/>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5" name="Google Shape;3405;p72"/>
            <p:cNvSpPr/>
            <p:nvPr/>
          </p:nvSpPr>
          <p:spPr>
            <a:xfrm>
              <a:off x="5115879" y="982814"/>
              <a:ext cx="204046" cy="276142"/>
            </a:xfrm>
            <a:custGeom>
              <a:rect b="b" l="l" r="r" t="t"/>
              <a:pathLst>
                <a:path extrusionOk="0" h="276142" w="204046">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6" name="Google Shape;3406;p72"/>
            <p:cNvSpPr/>
            <p:nvPr/>
          </p:nvSpPr>
          <p:spPr>
            <a:xfrm>
              <a:off x="5297876" y="1025975"/>
              <a:ext cx="199579" cy="260699"/>
            </a:xfrm>
            <a:custGeom>
              <a:rect b="b" l="l" r="r" t="t"/>
              <a:pathLst>
                <a:path extrusionOk="0" h="260699" w="199579">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7" name="Google Shape;3407;p72"/>
            <p:cNvSpPr/>
            <p:nvPr/>
          </p:nvSpPr>
          <p:spPr>
            <a:xfrm>
              <a:off x="5298541" y="1258956"/>
              <a:ext cx="212884" cy="276193"/>
            </a:xfrm>
            <a:custGeom>
              <a:rect b="b" l="l" r="r" t="t"/>
              <a:pathLst>
                <a:path extrusionOk="0" h="276193" w="212884">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8" name="Google Shape;3408;p72"/>
            <p:cNvSpPr/>
            <p:nvPr/>
          </p:nvSpPr>
          <p:spPr>
            <a:xfrm>
              <a:off x="5084706" y="1024070"/>
              <a:ext cx="290055" cy="509778"/>
            </a:xfrm>
            <a:custGeom>
              <a:rect b="b" l="l" r="r" t="t"/>
              <a:pathLst>
                <a:path extrusionOk="0" h="509778" w="290055">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9" name="Google Shape;3409;p72"/>
            <p:cNvSpPr/>
            <p:nvPr/>
          </p:nvSpPr>
          <p:spPr>
            <a:xfrm>
              <a:off x="5705494" y="1324174"/>
              <a:ext cx="204331" cy="276159"/>
            </a:xfrm>
            <a:custGeom>
              <a:rect b="b" l="l" r="r" t="t"/>
              <a:pathLst>
                <a:path extrusionOk="0" h="276159" w="204331">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0" name="Google Shape;3410;p72"/>
            <p:cNvSpPr/>
            <p:nvPr/>
          </p:nvSpPr>
          <p:spPr>
            <a:xfrm>
              <a:off x="5887776" y="1367351"/>
              <a:ext cx="199579" cy="260603"/>
            </a:xfrm>
            <a:custGeom>
              <a:rect b="b" l="l" r="r" t="t"/>
              <a:pathLst>
                <a:path extrusionOk="0" h="260603" w="199579">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1" name="Google Shape;3411;p72"/>
            <p:cNvSpPr/>
            <p:nvPr/>
          </p:nvSpPr>
          <p:spPr>
            <a:xfrm>
              <a:off x="5887776" y="1600333"/>
              <a:ext cx="213550" cy="276118"/>
            </a:xfrm>
            <a:custGeom>
              <a:rect b="b" l="l" r="r" t="t"/>
              <a:pathLst>
                <a:path extrusionOk="0" h="276118" w="21355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2" name="Google Shape;3412;p72"/>
            <p:cNvSpPr/>
            <p:nvPr/>
          </p:nvSpPr>
          <p:spPr>
            <a:xfrm>
              <a:off x="5674606" y="1365446"/>
              <a:ext cx="290055" cy="509682"/>
            </a:xfrm>
            <a:custGeom>
              <a:rect b="b" l="l" r="r" t="t"/>
              <a:pathLst>
                <a:path extrusionOk="0" h="509682" w="290055">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3" name="Google Shape;3413;p72"/>
            <p:cNvSpPr/>
            <p:nvPr/>
          </p:nvSpPr>
          <p:spPr>
            <a:xfrm>
              <a:off x="5115879" y="1943808"/>
              <a:ext cx="971477" cy="359289"/>
            </a:xfrm>
            <a:custGeom>
              <a:rect b="b" l="l" r="r" t="t"/>
              <a:pathLst>
                <a:path extrusionOk="0" h="359289" w="971477">
                  <a:moveTo>
                    <a:pt x="0" y="102961"/>
                  </a:moveTo>
                  <a:cubicBezTo>
                    <a:pt x="0" y="102961"/>
                    <a:pt x="144553" y="-173264"/>
                    <a:pt x="511684" y="179161"/>
                  </a:cubicBezTo>
                  <a:cubicBezTo>
                    <a:pt x="878815" y="531586"/>
                    <a:pt x="971477" y="258218"/>
                    <a:pt x="971477" y="258218"/>
                  </a:cubicBezTo>
                </a:path>
              </a:pathLst>
            </a:custGeom>
            <a:noFill/>
            <a:ln cap="flat" cmpd="sng" w="13475">
              <a:solidFill>
                <a:srgbClr val="D6D8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4" name="Google Shape;3414;p72"/>
            <p:cNvSpPr/>
            <p:nvPr/>
          </p:nvSpPr>
          <p:spPr>
            <a:xfrm rot="-1801764">
              <a:off x="5403245" y="1931037"/>
              <a:ext cx="49945" cy="86600"/>
            </a:xfrm>
            <a:custGeom>
              <a:rect b="b" l="l" r="r" t="t"/>
              <a:pathLst>
                <a:path extrusionOk="0" h="86677" w="49989">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5" name="Google Shape;3415;p72"/>
            <p:cNvSpPr/>
            <p:nvPr/>
          </p:nvSpPr>
          <p:spPr>
            <a:xfrm rot="-1801764">
              <a:off x="5143652" y="1930529"/>
              <a:ext cx="49945" cy="86600"/>
            </a:xfrm>
            <a:custGeom>
              <a:rect b="b" l="l" r="r" t="t"/>
              <a:pathLst>
                <a:path extrusionOk="0" h="86677" w="49989">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6" name="Google Shape;3416;p72"/>
            <p:cNvSpPr/>
            <p:nvPr/>
          </p:nvSpPr>
          <p:spPr>
            <a:xfrm rot="-1790023">
              <a:off x="5694653" y="2149239"/>
              <a:ext cx="50164" cy="86979"/>
            </a:xfrm>
            <a:custGeom>
              <a:rect b="b" l="l" r="r" t="t"/>
              <a:pathLst>
                <a:path extrusionOk="0" h="86976" w="50162">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7" name="Google Shape;3417;p72"/>
            <p:cNvSpPr/>
            <p:nvPr/>
          </p:nvSpPr>
          <p:spPr>
            <a:xfrm rot="-1801764">
              <a:off x="5993267" y="2236949"/>
              <a:ext cx="49945" cy="86600"/>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8" name="Google Shape;3418;p72"/>
            <p:cNvSpPr/>
            <p:nvPr/>
          </p:nvSpPr>
          <p:spPr>
            <a:xfrm>
              <a:off x="4356811" y="1418691"/>
              <a:ext cx="57973" cy="235172"/>
            </a:xfrm>
            <a:custGeom>
              <a:rect b="b" l="l" r="r" t="t"/>
              <a:pathLst>
                <a:path extrusionOk="0" h="235172" w="57973">
                  <a:moveTo>
                    <a:pt x="57973" y="235172"/>
                  </a:moveTo>
                  <a:lnTo>
                    <a:pt x="0" y="201549"/>
                  </a:lnTo>
                  <a:lnTo>
                    <a:pt x="0" y="0"/>
                  </a:lnTo>
                  <a:lnTo>
                    <a:pt x="57973" y="33623"/>
                  </a:lnTo>
                  <a:lnTo>
                    <a:pt x="57973" y="23517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9" name="Google Shape;3419;p72"/>
            <p:cNvSpPr/>
            <p:nvPr/>
          </p:nvSpPr>
          <p:spPr>
            <a:xfrm>
              <a:off x="4517330" y="1440789"/>
              <a:ext cx="58068" cy="305942"/>
            </a:xfrm>
            <a:custGeom>
              <a:rect b="b" l="l" r="r" t="t"/>
              <a:pathLst>
                <a:path extrusionOk="0" h="305942" w="58068">
                  <a:moveTo>
                    <a:pt x="58068" y="305943"/>
                  </a:moveTo>
                  <a:lnTo>
                    <a:pt x="0" y="272320"/>
                  </a:lnTo>
                  <a:lnTo>
                    <a:pt x="0" y="0"/>
                  </a:lnTo>
                  <a:lnTo>
                    <a:pt x="58068" y="33623"/>
                  </a:lnTo>
                  <a:lnTo>
                    <a:pt x="58068" y="30594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0" name="Google Shape;3420;p72"/>
            <p:cNvSpPr/>
            <p:nvPr/>
          </p:nvSpPr>
          <p:spPr>
            <a:xfrm>
              <a:off x="4677849" y="1415738"/>
              <a:ext cx="58067" cy="423862"/>
            </a:xfrm>
            <a:custGeom>
              <a:rect b="b" l="l" r="r" t="t"/>
              <a:pathLst>
                <a:path extrusionOk="0" h="423862" w="58067">
                  <a:moveTo>
                    <a:pt x="58068" y="423863"/>
                  </a:moveTo>
                  <a:lnTo>
                    <a:pt x="0" y="390335"/>
                  </a:lnTo>
                  <a:lnTo>
                    <a:pt x="0" y="0"/>
                  </a:lnTo>
                  <a:lnTo>
                    <a:pt x="58068" y="33528"/>
                  </a:lnTo>
                  <a:lnTo>
                    <a:pt x="58068" y="423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1" name="Google Shape;3421;p72"/>
            <p:cNvSpPr/>
            <p:nvPr/>
          </p:nvSpPr>
          <p:spPr>
            <a:xfrm>
              <a:off x="4838368" y="1414214"/>
              <a:ext cx="58068" cy="518255"/>
            </a:xfrm>
            <a:custGeom>
              <a:rect b="b" l="l" r="r" t="t"/>
              <a:pathLst>
                <a:path extrusionOk="0" h="518255" w="58068">
                  <a:moveTo>
                    <a:pt x="58068" y="518255"/>
                  </a:moveTo>
                  <a:lnTo>
                    <a:pt x="0" y="484727"/>
                  </a:lnTo>
                  <a:lnTo>
                    <a:pt x="0" y="0"/>
                  </a:lnTo>
                  <a:lnTo>
                    <a:pt x="58068" y="33528"/>
                  </a:lnTo>
                  <a:lnTo>
                    <a:pt x="58068" y="518255"/>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2" name="Google Shape;3422;p72"/>
            <p:cNvSpPr/>
            <p:nvPr/>
          </p:nvSpPr>
          <p:spPr>
            <a:xfrm>
              <a:off x="5343399" y="3731361"/>
              <a:ext cx="99124" cy="151542"/>
            </a:xfrm>
            <a:custGeom>
              <a:rect b="b" l="l" r="r" t="t"/>
              <a:pathLst>
                <a:path extrusionOk="0" h="151542" w="99124">
                  <a:moveTo>
                    <a:pt x="16347" y="151543"/>
                  </a:moveTo>
                  <a:lnTo>
                    <a:pt x="99124" y="104204"/>
                  </a:lnTo>
                  <a:lnTo>
                    <a:pt x="0" y="0"/>
                  </a:lnTo>
                  <a:lnTo>
                    <a:pt x="16347" y="15154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3" name="Google Shape;3423;p72"/>
            <p:cNvSpPr/>
            <p:nvPr/>
          </p:nvSpPr>
          <p:spPr>
            <a:xfrm>
              <a:off x="4678419" y="3350075"/>
              <a:ext cx="69282" cy="136588"/>
            </a:xfrm>
            <a:custGeom>
              <a:rect b="b" l="l" r="r" t="t"/>
              <a:pathLst>
                <a:path extrusionOk="0" h="136588" w="69282">
                  <a:moveTo>
                    <a:pt x="0" y="136588"/>
                  </a:moveTo>
                  <a:lnTo>
                    <a:pt x="69283" y="98298"/>
                  </a:lnTo>
                  <a:lnTo>
                    <a:pt x="42672" y="0"/>
                  </a:lnTo>
                  <a:lnTo>
                    <a:pt x="0" y="136588"/>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424" name="Google Shape;3424;p72"/>
            <p:cNvGrpSpPr/>
            <p:nvPr/>
          </p:nvGrpSpPr>
          <p:grpSpPr>
            <a:xfrm>
              <a:off x="3103642" y="4105408"/>
              <a:ext cx="746807" cy="516445"/>
              <a:chOff x="4884742" y="4921758"/>
              <a:chExt cx="746807" cy="516445"/>
            </a:xfrm>
          </p:grpSpPr>
          <p:sp>
            <p:nvSpPr>
              <p:cNvPr id="3425" name="Google Shape;3425;p72"/>
              <p:cNvSpPr/>
              <p:nvPr/>
            </p:nvSpPr>
            <p:spPr>
              <a:xfrm>
                <a:off x="4884742" y="505358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6" name="Google Shape;3426;p72"/>
              <p:cNvSpPr/>
              <p:nvPr/>
            </p:nvSpPr>
            <p:spPr>
              <a:xfrm>
                <a:off x="4966950" y="5004149"/>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7" name="Google Shape;3427;p72"/>
              <p:cNvSpPr/>
              <p:nvPr/>
            </p:nvSpPr>
            <p:spPr>
              <a:xfrm>
                <a:off x="4967045" y="5111781"/>
                <a:ext cx="65671" cy="87534"/>
              </a:xfrm>
              <a:custGeom>
                <a:rect b="b" l="l" r="r" t="t"/>
                <a:pathLst>
                  <a:path extrusionOk="0" h="87534" w="65671">
                    <a:moveTo>
                      <a:pt x="0" y="87534"/>
                    </a:moveTo>
                    <a:lnTo>
                      <a:pt x="0" y="0"/>
                    </a:lnTo>
                    <a:lnTo>
                      <a:pt x="65671" y="58579"/>
                    </a:lnTo>
                    <a:lnTo>
                      <a:pt x="0" y="87534"/>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8" name="Google Shape;3428;p72"/>
              <p:cNvSpPr/>
              <p:nvPr/>
            </p:nvSpPr>
            <p:spPr>
              <a:xfrm>
                <a:off x="5581465" y="5114067"/>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9" name="Google Shape;3429;p72"/>
              <p:cNvSpPr/>
              <p:nvPr/>
            </p:nvSpPr>
            <p:spPr>
              <a:xfrm>
                <a:off x="4966950" y="4921758"/>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0" name="Google Shape;3430;p72"/>
              <p:cNvSpPr/>
              <p:nvPr/>
            </p:nvSpPr>
            <p:spPr>
              <a:xfrm>
                <a:off x="5061432" y="4974074"/>
                <a:ext cx="475691" cy="275248"/>
              </a:xfrm>
              <a:custGeom>
                <a:rect b="b" l="l" r="r" t="t"/>
                <a:pathLst>
                  <a:path extrusionOk="0" h="275248" w="475691">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1" name="Google Shape;3431;p72"/>
              <p:cNvSpPr/>
              <p:nvPr/>
            </p:nvSpPr>
            <p:spPr>
              <a:xfrm>
                <a:off x="5061893" y="4990552"/>
                <a:ext cx="474809" cy="258770"/>
              </a:xfrm>
              <a:custGeom>
                <a:rect b="b" l="l" r="r" t="t"/>
                <a:pathLst>
                  <a:path extrusionOk="0" h="258770" w="474809">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2" name="Google Shape;3432;p72"/>
              <p:cNvSpPr/>
              <p:nvPr/>
            </p:nvSpPr>
            <p:spPr>
              <a:xfrm>
                <a:off x="5183826" y="5052822"/>
                <a:ext cx="221040" cy="139064"/>
              </a:xfrm>
              <a:custGeom>
                <a:rect b="b" l="l" r="r" t="t"/>
                <a:pathLst>
                  <a:path extrusionOk="0" h="139064" w="22104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3" name="Google Shape;3433;p72"/>
              <p:cNvSpPr/>
              <p:nvPr/>
            </p:nvSpPr>
            <p:spPr>
              <a:xfrm>
                <a:off x="5275158" y="5155977"/>
                <a:ext cx="14635" cy="19050"/>
              </a:xfrm>
              <a:custGeom>
                <a:rect b="b" l="l" r="r" t="t"/>
                <a:pathLst>
                  <a:path extrusionOk="0" h="19050" w="14635">
                    <a:moveTo>
                      <a:pt x="0" y="12859"/>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4" name="Google Shape;3434;p72"/>
              <p:cNvSpPr/>
              <p:nvPr/>
            </p:nvSpPr>
            <p:spPr>
              <a:xfrm>
                <a:off x="5370766" y="5164169"/>
                <a:ext cx="31647" cy="14763"/>
              </a:xfrm>
              <a:custGeom>
                <a:rect b="b" l="l" r="r" t="t"/>
                <a:pathLst>
                  <a:path extrusionOk="0" h="14763" w="31647">
                    <a:moveTo>
                      <a:pt x="31648" y="12859"/>
                    </a:moveTo>
                    <a:lnTo>
                      <a:pt x="31648" y="0"/>
                    </a:lnTo>
                    <a:lnTo>
                      <a:pt x="0" y="2381"/>
                    </a:lnTo>
                    <a:lnTo>
                      <a:pt x="18152" y="14764"/>
                    </a:lnTo>
                    <a:lnTo>
                      <a:pt x="31648"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5" name="Google Shape;3435;p72"/>
              <p:cNvSpPr/>
              <p:nvPr/>
            </p:nvSpPr>
            <p:spPr>
              <a:xfrm>
                <a:off x="5381410" y="5116639"/>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6" name="Google Shape;3436;p72"/>
              <p:cNvSpPr/>
              <p:nvPr/>
            </p:nvSpPr>
            <p:spPr>
              <a:xfrm>
                <a:off x="5307090" y="5121401"/>
                <a:ext cx="35639" cy="24669"/>
              </a:xfrm>
              <a:custGeom>
                <a:rect b="b" l="l" r="r" t="t"/>
                <a:pathLst>
                  <a:path extrusionOk="0" h="24669" w="35639">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7" name="Google Shape;3437;p72"/>
              <p:cNvSpPr/>
              <p:nvPr/>
            </p:nvSpPr>
            <p:spPr>
              <a:xfrm>
                <a:off x="5234481" y="5079968"/>
                <a:ext cx="44382" cy="29241"/>
              </a:xfrm>
              <a:custGeom>
                <a:rect b="b" l="l" r="r" t="t"/>
                <a:pathLst>
                  <a:path extrusionOk="0" h="29241" w="44382">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8" name="Google Shape;3438;p72"/>
              <p:cNvSpPr/>
              <p:nvPr/>
            </p:nvSpPr>
            <p:spPr>
              <a:xfrm>
                <a:off x="5275158" y="5056536"/>
                <a:ext cx="20623" cy="18383"/>
              </a:xfrm>
              <a:custGeom>
                <a:rect b="b" l="l" r="r" t="t"/>
                <a:pathLst>
                  <a:path extrusionOk="0" h="18383" w="20623">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9" name="Google Shape;3439;p72"/>
              <p:cNvSpPr/>
              <p:nvPr/>
            </p:nvSpPr>
            <p:spPr>
              <a:xfrm>
                <a:off x="5183351" y="5052726"/>
                <a:ext cx="19577" cy="14573"/>
              </a:xfrm>
              <a:custGeom>
                <a:rect b="b" l="l" r="r" t="t"/>
                <a:pathLst>
                  <a:path extrusionOk="0" h="14573" w="19577">
                    <a:moveTo>
                      <a:pt x="0" y="12859"/>
                    </a:moveTo>
                    <a:lnTo>
                      <a:pt x="0" y="0"/>
                    </a:lnTo>
                    <a:lnTo>
                      <a:pt x="19578" y="2096"/>
                    </a:lnTo>
                    <a:lnTo>
                      <a:pt x="13305" y="14573"/>
                    </a:lnTo>
                    <a:lnTo>
                      <a:pt x="0"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0" name="Google Shape;3440;p72"/>
              <p:cNvSpPr/>
              <p:nvPr/>
            </p:nvSpPr>
            <p:spPr>
              <a:xfrm>
                <a:off x="5184016" y="5095875"/>
                <a:ext cx="22524" cy="22764"/>
              </a:xfrm>
              <a:custGeom>
                <a:rect b="b" l="l" r="r" t="t"/>
                <a:pathLst>
                  <a:path extrusionOk="0" h="22764" w="22524">
                    <a:moveTo>
                      <a:pt x="0" y="13526"/>
                    </a:moveTo>
                    <a:lnTo>
                      <a:pt x="0" y="0"/>
                    </a:lnTo>
                    <a:lnTo>
                      <a:pt x="22524" y="0"/>
                    </a:lnTo>
                    <a:lnTo>
                      <a:pt x="17012" y="12097"/>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1" name="Google Shape;3441;p72"/>
              <p:cNvSpPr/>
              <p:nvPr/>
            </p:nvSpPr>
            <p:spPr>
              <a:xfrm>
                <a:off x="5183826" y="5039963"/>
                <a:ext cx="221034" cy="138969"/>
              </a:xfrm>
              <a:custGeom>
                <a:rect b="b" l="l" r="r" t="t"/>
                <a:pathLst>
                  <a:path extrusionOk="0" h="138969" w="221034">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42" name="Google Shape;3442;p72"/>
            <p:cNvGrpSpPr/>
            <p:nvPr/>
          </p:nvGrpSpPr>
          <p:grpSpPr>
            <a:xfrm>
              <a:off x="3213031" y="4002823"/>
              <a:ext cx="664504" cy="467011"/>
              <a:chOff x="4994131" y="4819173"/>
              <a:chExt cx="664504" cy="467011"/>
            </a:xfrm>
          </p:grpSpPr>
          <p:sp>
            <p:nvSpPr>
              <p:cNvPr id="3443" name="Google Shape;3443;p72"/>
              <p:cNvSpPr/>
              <p:nvPr/>
            </p:nvSpPr>
            <p:spPr>
              <a:xfrm>
                <a:off x="4994131" y="4901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4" name="Google Shape;3444;p72"/>
              <p:cNvSpPr/>
              <p:nvPr/>
            </p:nvSpPr>
            <p:spPr>
              <a:xfrm>
                <a:off x="4994226" y="5009197"/>
                <a:ext cx="65576" cy="87630"/>
              </a:xfrm>
              <a:custGeom>
                <a:rect b="b" l="l" r="r" t="t"/>
                <a:pathLst>
                  <a:path extrusionOk="0" h="87630" w="65576">
                    <a:moveTo>
                      <a:pt x="0" y="87630"/>
                    </a:moveTo>
                    <a:lnTo>
                      <a:pt x="0" y="0"/>
                    </a:lnTo>
                    <a:lnTo>
                      <a:pt x="65576"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5" name="Google Shape;3445;p72"/>
              <p:cNvSpPr/>
              <p:nvPr/>
            </p:nvSpPr>
            <p:spPr>
              <a:xfrm>
                <a:off x="5608645" y="5011483"/>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6" name="Google Shape;3446;p72"/>
              <p:cNvSpPr/>
              <p:nvPr/>
            </p:nvSpPr>
            <p:spPr>
              <a:xfrm>
                <a:off x="4994131" y="4819173"/>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7" name="Google Shape;3447;p72"/>
              <p:cNvSpPr/>
              <p:nvPr/>
            </p:nvSpPr>
            <p:spPr>
              <a:xfrm>
                <a:off x="5088612" y="4871585"/>
                <a:ext cx="475616" cy="275248"/>
              </a:xfrm>
              <a:custGeom>
                <a:rect b="b" l="l" r="r" t="t"/>
                <a:pathLst>
                  <a:path extrusionOk="0" h="275248" w="475616">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8" name="Google Shape;3448;p72"/>
              <p:cNvSpPr/>
              <p:nvPr/>
            </p:nvSpPr>
            <p:spPr>
              <a:xfrm>
                <a:off x="5089073" y="4888063"/>
                <a:ext cx="474714" cy="258770"/>
              </a:xfrm>
              <a:custGeom>
                <a:rect b="b" l="l" r="r" t="t"/>
                <a:pathLst>
                  <a:path extrusionOk="0" h="258770" w="474714">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9" name="Google Shape;3449;p72"/>
              <p:cNvSpPr/>
              <p:nvPr/>
            </p:nvSpPr>
            <p:spPr>
              <a:xfrm>
                <a:off x="5211197" y="4950333"/>
                <a:ext cx="220817" cy="138588"/>
              </a:xfrm>
              <a:custGeom>
                <a:rect b="b" l="l" r="r" t="t"/>
                <a:pathLst>
                  <a:path extrusionOk="0" h="138588" w="220817">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0" name="Google Shape;3450;p72"/>
              <p:cNvSpPr/>
              <p:nvPr/>
            </p:nvSpPr>
            <p:spPr>
              <a:xfrm>
                <a:off x="5302433" y="5053393"/>
                <a:ext cx="14635" cy="19050"/>
              </a:xfrm>
              <a:custGeom>
                <a:rect b="b" l="l" r="r" t="t"/>
                <a:pathLst>
                  <a:path extrusionOk="0" h="19050" w="14635">
                    <a:moveTo>
                      <a:pt x="0" y="12954"/>
                    </a:moveTo>
                    <a:cubicBezTo>
                      <a:pt x="0" y="12001"/>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1" name="Google Shape;3451;p72"/>
              <p:cNvSpPr/>
              <p:nvPr/>
            </p:nvSpPr>
            <p:spPr>
              <a:xfrm>
                <a:off x="5397946" y="5061584"/>
                <a:ext cx="31647" cy="14858"/>
              </a:xfrm>
              <a:custGeom>
                <a:rect b="b" l="l" r="r" t="t"/>
                <a:pathLst>
                  <a:path extrusionOk="0" h="14858" w="31647">
                    <a:moveTo>
                      <a:pt x="31648" y="12954"/>
                    </a:moveTo>
                    <a:lnTo>
                      <a:pt x="31648" y="0"/>
                    </a:lnTo>
                    <a:lnTo>
                      <a:pt x="0" y="2477"/>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2" name="Google Shape;3452;p72"/>
              <p:cNvSpPr/>
              <p:nvPr/>
            </p:nvSpPr>
            <p:spPr>
              <a:xfrm>
                <a:off x="5408591" y="5014055"/>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3" name="Google Shape;3453;p72"/>
              <p:cNvSpPr/>
              <p:nvPr/>
            </p:nvSpPr>
            <p:spPr>
              <a:xfrm>
                <a:off x="5334271" y="5018913"/>
                <a:ext cx="35639" cy="24669"/>
              </a:xfrm>
              <a:custGeom>
                <a:rect b="b" l="l" r="r" t="t"/>
                <a:pathLst>
                  <a:path extrusionOk="0" h="24669" w="35639">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4" name="Google Shape;3454;p72"/>
              <p:cNvSpPr/>
              <p:nvPr/>
            </p:nvSpPr>
            <p:spPr>
              <a:xfrm>
                <a:off x="5261567" y="4977479"/>
                <a:ext cx="44382" cy="29146"/>
              </a:xfrm>
              <a:custGeom>
                <a:rect b="b" l="l" r="r" t="t"/>
                <a:pathLst>
                  <a:path extrusionOk="0" h="29146" w="44382">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5" name="Google Shape;3455;p72"/>
              <p:cNvSpPr/>
              <p:nvPr/>
            </p:nvSpPr>
            <p:spPr>
              <a:xfrm>
                <a:off x="5302338" y="4953952"/>
                <a:ext cx="20528" cy="18478"/>
              </a:xfrm>
              <a:custGeom>
                <a:rect b="b" l="l" r="r" t="t"/>
                <a:pathLst>
                  <a:path extrusionOk="0" h="18478" w="20528">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6" name="Google Shape;3456;p72"/>
              <p:cNvSpPr/>
              <p:nvPr/>
            </p:nvSpPr>
            <p:spPr>
              <a:xfrm>
                <a:off x="5210437" y="4950142"/>
                <a:ext cx="19672" cy="14668"/>
              </a:xfrm>
              <a:custGeom>
                <a:rect b="b" l="l" r="r" t="t"/>
                <a:pathLst>
                  <a:path extrusionOk="0" h="14668" w="19672">
                    <a:moveTo>
                      <a:pt x="0" y="12954"/>
                    </a:moveTo>
                    <a:lnTo>
                      <a:pt x="0" y="0"/>
                    </a:lnTo>
                    <a:lnTo>
                      <a:pt x="19673"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7" name="Google Shape;3457;p72"/>
              <p:cNvSpPr/>
              <p:nvPr/>
            </p:nvSpPr>
            <p:spPr>
              <a:xfrm>
                <a:off x="5211197" y="4993481"/>
                <a:ext cx="22524" cy="22764"/>
              </a:xfrm>
              <a:custGeom>
                <a:rect b="b" l="l" r="r" t="t"/>
                <a:pathLst>
                  <a:path extrusionOk="0" h="22764" w="22524">
                    <a:moveTo>
                      <a:pt x="0" y="13430"/>
                    </a:moveTo>
                    <a:lnTo>
                      <a:pt x="0" y="0"/>
                    </a:lnTo>
                    <a:lnTo>
                      <a:pt x="22524"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8" name="Google Shape;3458;p72"/>
              <p:cNvSpPr/>
              <p:nvPr/>
            </p:nvSpPr>
            <p:spPr>
              <a:xfrm>
                <a:off x="5211197" y="4937378"/>
                <a:ext cx="220817" cy="139065"/>
              </a:xfrm>
              <a:custGeom>
                <a:rect b="b" l="l" r="r" t="t"/>
                <a:pathLst>
                  <a:path extrusionOk="0" h="139065" w="220817">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59" name="Google Shape;3459;p72"/>
            <p:cNvGrpSpPr/>
            <p:nvPr/>
          </p:nvGrpSpPr>
          <p:grpSpPr>
            <a:xfrm>
              <a:off x="3192597" y="3904144"/>
              <a:ext cx="664599" cy="467011"/>
              <a:chOff x="4973697" y="4720494"/>
              <a:chExt cx="664599" cy="467011"/>
            </a:xfrm>
          </p:grpSpPr>
          <p:sp>
            <p:nvSpPr>
              <p:cNvPr id="3460" name="Google Shape;3460;p72"/>
              <p:cNvSpPr/>
              <p:nvPr/>
            </p:nvSpPr>
            <p:spPr>
              <a:xfrm>
                <a:off x="4973697" y="480288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1" name="Google Shape;3461;p72"/>
              <p:cNvSpPr/>
              <p:nvPr/>
            </p:nvSpPr>
            <p:spPr>
              <a:xfrm>
                <a:off x="4973792" y="491051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2" name="Google Shape;3462;p72"/>
              <p:cNvSpPr/>
              <p:nvPr/>
            </p:nvSpPr>
            <p:spPr>
              <a:xfrm>
                <a:off x="5588212" y="4912804"/>
                <a:ext cx="50084" cy="118109"/>
              </a:xfrm>
              <a:custGeom>
                <a:rect b="b" l="l" r="r" t="t"/>
                <a:pathLst>
                  <a:path extrusionOk="0" h="118109" w="50084">
                    <a:moveTo>
                      <a:pt x="50085" y="0"/>
                    </a:moveTo>
                    <a:lnTo>
                      <a:pt x="50085" y="82391"/>
                    </a:lnTo>
                    <a:lnTo>
                      <a:pt x="16536"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3" name="Google Shape;3463;p72"/>
              <p:cNvSpPr/>
              <p:nvPr/>
            </p:nvSpPr>
            <p:spPr>
              <a:xfrm>
                <a:off x="4973697" y="472049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4" name="Google Shape;3464;p72"/>
              <p:cNvSpPr/>
              <p:nvPr/>
            </p:nvSpPr>
            <p:spPr>
              <a:xfrm>
                <a:off x="5068198" y="4772810"/>
                <a:ext cx="475691" cy="275343"/>
              </a:xfrm>
              <a:custGeom>
                <a:rect b="b" l="l" r="r" t="t"/>
                <a:pathLst>
                  <a:path extrusionOk="0" h="275343" w="475691">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5" name="Google Shape;3465;p72"/>
              <p:cNvSpPr/>
              <p:nvPr/>
            </p:nvSpPr>
            <p:spPr>
              <a:xfrm>
                <a:off x="5068640" y="4789288"/>
                <a:ext cx="474809" cy="258865"/>
              </a:xfrm>
              <a:custGeom>
                <a:rect b="b" l="l" r="r" t="t"/>
                <a:pathLst>
                  <a:path extrusionOk="0" h="258865" w="474809">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6" name="Google Shape;3466;p72"/>
              <p:cNvSpPr/>
              <p:nvPr/>
            </p:nvSpPr>
            <p:spPr>
              <a:xfrm>
                <a:off x="5190479" y="4851558"/>
                <a:ext cx="221040" cy="139065"/>
              </a:xfrm>
              <a:custGeom>
                <a:rect b="b" l="l" r="r" t="t"/>
                <a:pathLst>
                  <a:path extrusionOk="0" h="139065" w="22104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7" name="Google Shape;3467;p72"/>
              <p:cNvSpPr/>
              <p:nvPr/>
            </p:nvSpPr>
            <p:spPr>
              <a:xfrm>
                <a:off x="5282000" y="4954714"/>
                <a:ext cx="14540" cy="19050"/>
              </a:xfrm>
              <a:custGeom>
                <a:rect b="b" l="l" r="r" t="t"/>
                <a:pathLst>
                  <a:path extrusionOk="0" h="19050" w="14540">
                    <a:moveTo>
                      <a:pt x="0" y="12954"/>
                    </a:moveTo>
                    <a:cubicBezTo>
                      <a:pt x="0" y="12002"/>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8" name="Google Shape;3468;p72"/>
              <p:cNvSpPr/>
              <p:nvPr/>
            </p:nvSpPr>
            <p:spPr>
              <a:xfrm>
                <a:off x="5377608" y="4962906"/>
                <a:ext cx="31552" cy="14858"/>
              </a:xfrm>
              <a:custGeom>
                <a:rect b="b" l="l" r="r" t="t"/>
                <a:pathLst>
                  <a:path extrusionOk="0" h="14858" w="31552">
                    <a:moveTo>
                      <a:pt x="31552" y="12859"/>
                    </a:moveTo>
                    <a:lnTo>
                      <a:pt x="31552" y="0"/>
                    </a:lnTo>
                    <a:lnTo>
                      <a:pt x="0" y="2381"/>
                    </a:lnTo>
                    <a:lnTo>
                      <a:pt x="18152" y="14859"/>
                    </a:lnTo>
                    <a:lnTo>
                      <a:pt x="31552"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9" name="Google Shape;3469;p72"/>
              <p:cNvSpPr/>
              <p:nvPr/>
            </p:nvSpPr>
            <p:spPr>
              <a:xfrm>
                <a:off x="5388158" y="491537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0" name="Google Shape;3470;p72"/>
              <p:cNvSpPr/>
              <p:nvPr/>
            </p:nvSpPr>
            <p:spPr>
              <a:xfrm>
                <a:off x="5313838" y="4920138"/>
                <a:ext cx="35639" cy="24765"/>
              </a:xfrm>
              <a:custGeom>
                <a:rect b="b" l="l" r="r" t="t"/>
                <a:pathLst>
                  <a:path extrusionOk="0" h="24765"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1" name="Google Shape;3471;p72"/>
              <p:cNvSpPr/>
              <p:nvPr/>
            </p:nvSpPr>
            <p:spPr>
              <a:xfrm>
                <a:off x="5241229" y="4878705"/>
                <a:ext cx="44382" cy="29241"/>
              </a:xfrm>
              <a:custGeom>
                <a:rect b="b" l="l" r="r" t="t"/>
                <a:pathLst>
                  <a:path extrusionOk="0" h="29241" w="44382">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2" name="Google Shape;3472;p72"/>
              <p:cNvSpPr/>
              <p:nvPr/>
            </p:nvSpPr>
            <p:spPr>
              <a:xfrm>
                <a:off x="5282000" y="4855273"/>
                <a:ext cx="20528" cy="18478"/>
              </a:xfrm>
              <a:custGeom>
                <a:rect b="b" l="l" r="r" t="t"/>
                <a:pathLst>
                  <a:path extrusionOk="0" h="18478" w="20528">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3" name="Google Shape;3473;p72"/>
              <p:cNvSpPr/>
              <p:nvPr/>
            </p:nvSpPr>
            <p:spPr>
              <a:xfrm>
                <a:off x="5190099" y="4851463"/>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4" name="Google Shape;3474;p72"/>
              <p:cNvSpPr/>
              <p:nvPr/>
            </p:nvSpPr>
            <p:spPr>
              <a:xfrm>
                <a:off x="5190859" y="4894802"/>
                <a:ext cx="22428" cy="22764"/>
              </a:xfrm>
              <a:custGeom>
                <a:rect b="b" l="l" r="r" t="t"/>
                <a:pathLst>
                  <a:path extrusionOk="0" h="22764" w="22428">
                    <a:moveTo>
                      <a:pt x="0" y="13430"/>
                    </a:moveTo>
                    <a:lnTo>
                      <a:pt x="0" y="0"/>
                    </a:lnTo>
                    <a:lnTo>
                      <a:pt x="22429"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5" name="Google Shape;3475;p72"/>
              <p:cNvSpPr/>
              <p:nvPr/>
            </p:nvSpPr>
            <p:spPr>
              <a:xfrm>
                <a:off x="5190764" y="4838795"/>
                <a:ext cx="221036" cy="139064"/>
              </a:xfrm>
              <a:custGeom>
                <a:rect b="b" l="l" r="r" t="t"/>
                <a:pathLst>
                  <a:path extrusionOk="0" h="139064" w="221036">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76" name="Google Shape;3476;p72"/>
            <p:cNvGrpSpPr/>
            <p:nvPr/>
          </p:nvGrpSpPr>
          <p:grpSpPr>
            <a:xfrm>
              <a:off x="3220919" y="3808894"/>
              <a:ext cx="664504" cy="467011"/>
              <a:chOff x="5002019" y="4625244"/>
              <a:chExt cx="664504" cy="467011"/>
            </a:xfrm>
          </p:grpSpPr>
          <p:sp>
            <p:nvSpPr>
              <p:cNvPr id="3477" name="Google Shape;3477;p72"/>
              <p:cNvSpPr/>
              <p:nvPr/>
            </p:nvSpPr>
            <p:spPr>
              <a:xfrm>
                <a:off x="5002019" y="470763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8" name="Google Shape;3478;p72"/>
              <p:cNvSpPr/>
              <p:nvPr/>
            </p:nvSpPr>
            <p:spPr>
              <a:xfrm>
                <a:off x="5002019" y="481526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9" name="Google Shape;3479;p72"/>
              <p:cNvSpPr/>
              <p:nvPr/>
            </p:nvSpPr>
            <p:spPr>
              <a:xfrm>
                <a:off x="5616534" y="481755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0" name="Google Shape;3480;p72"/>
              <p:cNvSpPr/>
              <p:nvPr/>
            </p:nvSpPr>
            <p:spPr>
              <a:xfrm>
                <a:off x="5002019" y="462524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1" name="Google Shape;3481;p72"/>
              <p:cNvSpPr/>
              <p:nvPr/>
            </p:nvSpPr>
            <p:spPr>
              <a:xfrm>
                <a:off x="5096424" y="4677655"/>
                <a:ext cx="475693" cy="275248"/>
              </a:xfrm>
              <a:custGeom>
                <a:rect b="b" l="l" r="r" t="t"/>
                <a:pathLst>
                  <a:path extrusionOk="0" h="275248" w="475693">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2" name="Google Shape;3482;p72"/>
              <p:cNvSpPr/>
              <p:nvPr/>
            </p:nvSpPr>
            <p:spPr>
              <a:xfrm>
                <a:off x="5096866" y="4694134"/>
                <a:ext cx="474809" cy="258770"/>
              </a:xfrm>
              <a:custGeom>
                <a:rect b="b" l="l" r="r" t="t"/>
                <a:pathLst>
                  <a:path extrusionOk="0" h="258770" w="474809">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3" name="Google Shape;3483;p72"/>
              <p:cNvSpPr/>
              <p:nvPr/>
            </p:nvSpPr>
            <p:spPr>
              <a:xfrm>
                <a:off x="5218990" y="4756403"/>
                <a:ext cx="221102" cy="139065"/>
              </a:xfrm>
              <a:custGeom>
                <a:rect b="b" l="l" r="r" t="t"/>
                <a:pathLst>
                  <a:path extrusionOk="0" h="139065" w="221102">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4" name="Google Shape;3484;p72"/>
              <p:cNvSpPr/>
              <p:nvPr/>
            </p:nvSpPr>
            <p:spPr>
              <a:xfrm>
                <a:off x="5310227" y="4859464"/>
                <a:ext cx="14635" cy="19050"/>
              </a:xfrm>
              <a:custGeom>
                <a:rect b="b" l="l" r="r" t="t"/>
                <a:pathLst>
                  <a:path extrusionOk="0" h="19050" w="14635">
                    <a:moveTo>
                      <a:pt x="0" y="12954"/>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5" name="Google Shape;3485;p72"/>
              <p:cNvSpPr/>
              <p:nvPr/>
            </p:nvSpPr>
            <p:spPr>
              <a:xfrm>
                <a:off x="5405835" y="4867656"/>
                <a:ext cx="31647" cy="14858"/>
              </a:xfrm>
              <a:custGeom>
                <a:rect b="b" l="l" r="r" t="t"/>
                <a:pathLst>
                  <a:path extrusionOk="0" h="14858" w="31647">
                    <a:moveTo>
                      <a:pt x="31648" y="12954"/>
                    </a:moveTo>
                    <a:lnTo>
                      <a:pt x="31648" y="0"/>
                    </a:lnTo>
                    <a:lnTo>
                      <a:pt x="0" y="2476"/>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6" name="Google Shape;3486;p72"/>
              <p:cNvSpPr/>
              <p:nvPr/>
            </p:nvSpPr>
            <p:spPr>
              <a:xfrm>
                <a:off x="5416479" y="482012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7" name="Google Shape;3487;p72"/>
              <p:cNvSpPr/>
              <p:nvPr/>
            </p:nvSpPr>
            <p:spPr>
              <a:xfrm>
                <a:off x="5342159" y="4824983"/>
                <a:ext cx="35544" cy="24669"/>
              </a:xfrm>
              <a:custGeom>
                <a:rect b="b" l="l" r="r" t="t"/>
                <a:pathLst>
                  <a:path extrusionOk="0" h="24669" w="35544">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8" name="Google Shape;3488;p72"/>
              <p:cNvSpPr/>
              <p:nvPr/>
            </p:nvSpPr>
            <p:spPr>
              <a:xfrm>
                <a:off x="5269455" y="4783550"/>
                <a:ext cx="44382" cy="29241"/>
              </a:xfrm>
              <a:custGeom>
                <a:rect b="b" l="l" r="r" t="t"/>
                <a:pathLst>
                  <a:path extrusionOk="0" h="29241" w="44382">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9" name="Google Shape;3489;p72"/>
              <p:cNvSpPr/>
              <p:nvPr/>
            </p:nvSpPr>
            <p:spPr>
              <a:xfrm>
                <a:off x="5310227" y="4760118"/>
                <a:ext cx="20528" cy="18383"/>
              </a:xfrm>
              <a:custGeom>
                <a:rect b="b" l="l" r="r" t="t"/>
                <a:pathLst>
                  <a:path extrusionOk="0" h="18383" w="20528">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0" name="Google Shape;3490;p72"/>
              <p:cNvSpPr/>
              <p:nvPr/>
            </p:nvSpPr>
            <p:spPr>
              <a:xfrm>
                <a:off x="5218325" y="475621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1" name="Google Shape;3491;p72"/>
              <p:cNvSpPr/>
              <p:nvPr/>
            </p:nvSpPr>
            <p:spPr>
              <a:xfrm>
                <a:off x="5219085" y="4799552"/>
                <a:ext cx="22524" cy="22764"/>
              </a:xfrm>
              <a:custGeom>
                <a:rect b="b" l="l" r="r" t="t"/>
                <a:pathLst>
                  <a:path extrusionOk="0" h="22764" w="22524">
                    <a:moveTo>
                      <a:pt x="0" y="13430"/>
                    </a:moveTo>
                    <a:lnTo>
                      <a:pt x="0" y="0"/>
                    </a:lnTo>
                    <a:lnTo>
                      <a:pt x="22524"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2" name="Google Shape;3492;p72"/>
              <p:cNvSpPr/>
              <p:nvPr/>
            </p:nvSpPr>
            <p:spPr>
              <a:xfrm>
                <a:off x="5218990" y="4743450"/>
                <a:ext cx="221102" cy="139065"/>
              </a:xfrm>
              <a:custGeom>
                <a:rect b="b" l="l" r="r" t="t"/>
                <a:pathLst>
                  <a:path extrusionOk="0" h="139065" w="221102">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93" name="Google Shape;3493;p72"/>
            <p:cNvGrpSpPr/>
            <p:nvPr/>
          </p:nvGrpSpPr>
          <p:grpSpPr>
            <a:xfrm>
              <a:off x="3200486" y="3710215"/>
              <a:ext cx="664598" cy="467011"/>
              <a:chOff x="4981586" y="4526565"/>
              <a:chExt cx="664598" cy="467011"/>
            </a:xfrm>
          </p:grpSpPr>
          <p:sp>
            <p:nvSpPr>
              <p:cNvPr id="3494" name="Google Shape;3494;p72"/>
              <p:cNvSpPr/>
              <p:nvPr/>
            </p:nvSpPr>
            <p:spPr>
              <a:xfrm>
                <a:off x="4981586" y="4608957"/>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5" name="Google Shape;3495;p72"/>
              <p:cNvSpPr/>
              <p:nvPr/>
            </p:nvSpPr>
            <p:spPr>
              <a:xfrm>
                <a:off x="4981681" y="471658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6" name="Google Shape;3496;p72"/>
              <p:cNvSpPr/>
              <p:nvPr/>
            </p:nvSpPr>
            <p:spPr>
              <a:xfrm>
                <a:off x="5596100" y="4718875"/>
                <a:ext cx="50084" cy="118109"/>
              </a:xfrm>
              <a:custGeom>
                <a:rect b="b" l="l" r="r" t="t"/>
                <a:pathLst>
                  <a:path extrusionOk="0" h="118109" w="50084">
                    <a:moveTo>
                      <a:pt x="50085" y="0"/>
                    </a:moveTo>
                    <a:lnTo>
                      <a:pt x="50085" y="82391"/>
                    </a:lnTo>
                    <a:lnTo>
                      <a:pt x="16442" y="118110"/>
                    </a:lnTo>
                    <a:lnTo>
                      <a:pt x="0" y="23813"/>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7" name="Google Shape;3497;p72"/>
              <p:cNvSpPr/>
              <p:nvPr/>
            </p:nvSpPr>
            <p:spPr>
              <a:xfrm>
                <a:off x="4981586" y="4526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8" name="Google Shape;3498;p72"/>
              <p:cNvSpPr/>
              <p:nvPr/>
            </p:nvSpPr>
            <p:spPr>
              <a:xfrm>
                <a:off x="5076086" y="4578881"/>
                <a:ext cx="475673" cy="275344"/>
              </a:xfrm>
              <a:custGeom>
                <a:rect b="b" l="l" r="r" t="t"/>
                <a:pathLst>
                  <a:path extrusionOk="0" h="275344" w="475673">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9" name="Google Shape;3499;p72"/>
              <p:cNvSpPr/>
              <p:nvPr/>
            </p:nvSpPr>
            <p:spPr>
              <a:xfrm>
                <a:off x="5076528" y="4595360"/>
                <a:ext cx="474809" cy="258865"/>
              </a:xfrm>
              <a:custGeom>
                <a:rect b="b" l="l" r="r" t="t"/>
                <a:pathLst>
                  <a:path extrusionOk="0" h="258865" w="474809">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0" name="Google Shape;3500;p72"/>
              <p:cNvSpPr/>
              <p:nvPr/>
            </p:nvSpPr>
            <p:spPr>
              <a:xfrm>
                <a:off x="5197892" y="4657629"/>
                <a:ext cx="221515" cy="139160"/>
              </a:xfrm>
              <a:custGeom>
                <a:rect b="b" l="l" r="r" t="t"/>
                <a:pathLst>
                  <a:path extrusionOk="0" h="139160" w="221515">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1" name="Google Shape;3501;p72"/>
              <p:cNvSpPr/>
              <p:nvPr/>
            </p:nvSpPr>
            <p:spPr>
              <a:xfrm>
                <a:off x="5289888" y="4760785"/>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2" name="Google Shape;3502;p72"/>
              <p:cNvSpPr/>
              <p:nvPr/>
            </p:nvSpPr>
            <p:spPr>
              <a:xfrm>
                <a:off x="5385496" y="4768976"/>
                <a:ext cx="31552" cy="14858"/>
              </a:xfrm>
              <a:custGeom>
                <a:rect b="b" l="l" r="r" t="t"/>
                <a:pathLst>
                  <a:path extrusionOk="0" h="14858" w="31552">
                    <a:moveTo>
                      <a:pt x="31552" y="12954"/>
                    </a:moveTo>
                    <a:lnTo>
                      <a:pt x="31552" y="0"/>
                    </a:lnTo>
                    <a:lnTo>
                      <a:pt x="0" y="2477"/>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3" name="Google Shape;3503;p72"/>
              <p:cNvSpPr/>
              <p:nvPr/>
            </p:nvSpPr>
            <p:spPr>
              <a:xfrm>
                <a:off x="5396046" y="472144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4" name="Google Shape;3504;p72"/>
              <p:cNvSpPr/>
              <p:nvPr/>
            </p:nvSpPr>
            <p:spPr>
              <a:xfrm>
                <a:off x="5321441" y="4726305"/>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5" name="Google Shape;3505;p72"/>
              <p:cNvSpPr/>
              <p:nvPr/>
            </p:nvSpPr>
            <p:spPr>
              <a:xfrm>
                <a:off x="5249117" y="4684871"/>
                <a:ext cx="44382" cy="29146"/>
              </a:xfrm>
              <a:custGeom>
                <a:rect b="b" l="l" r="r" t="t"/>
                <a:pathLst>
                  <a:path extrusionOk="0" h="29146" w="44382">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6" name="Google Shape;3506;p72"/>
              <p:cNvSpPr/>
              <p:nvPr/>
            </p:nvSpPr>
            <p:spPr>
              <a:xfrm>
                <a:off x="5289888" y="4661344"/>
                <a:ext cx="20528" cy="18478"/>
              </a:xfrm>
              <a:custGeom>
                <a:rect b="b" l="l" r="r" t="t"/>
                <a:pathLst>
                  <a:path extrusionOk="0" h="18478" w="20528">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7" name="Google Shape;3507;p72"/>
              <p:cNvSpPr/>
              <p:nvPr/>
            </p:nvSpPr>
            <p:spPr>
              <a:xfrm>
                <a:off x="5197987" y="4657534"/>
                <a:ext cx="19577" cy="14668"/>
              </a:xfrm>
              <a:custGeom>
                <a:rect b="b" l="l" r="r" t="t"/>
                <a:pathLst>
                  <a:path extrusionOk="0" h="14668" w="19577">
                    <a:moveTo>
                      <a:pt x="0" y="12954"/>
                    </a:moveTo>
                    <a:lnTo>
                      <a:pt x="0" y="0"/>
                    </a:lnTo>
                    <a:lnTo>
                      <a:pt x="19578"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8" name="Google Shape;3508;p72"/>
              <p:cNvSpPr/>
              <p:nvPr/>
            </p:nvSpPr>
            <p:spPr>
              <a:xfrm>
                <a:off x="5198652" y="4700873"/>
                <a:ext cx="22428" cy="22764"/>
              </a:xfrm>
              <a:custGeom>
                <a:rect b="b" l="l" r="r" t="t"/>
                <a:pathLst>
                  <a:path extrusionOk="0" h="22764" w="22428">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9" name="Google Shape;3509;p72"/>
              <p:cNvSpPr/>
              <p:nvPr/>
            </p:nvSpPr>
            <p:spPr>
              <a:xfrm>
                <a:off x="5197892" y="4644961"/>
                <a:ext cx="221610" cy="138874"/>
              </a:xfrm>
              <a:custGeom>
                <a:rect b="b" l="l" r="r" t="t"/>
                <a:pathLst>
                  <a:path extrusionOk="0" h="138874" w="22161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10" name="Google Shape;3510;p72"/>
            <p:cNvGrpSpPr/>
            <p:nvPr/>
          </p:nvGrpSpPr>
          <p:grpSpPr>
            <a:xfrm>
              <a:off x="2181300" y="4477454"/>
              <a:ext cx="746806" cy="516445"/>
              <a:chOff x="3962400" y="5293804"/>
              <a:chExt cx="746806" cy="516445"/>
            </a:xfrm>
          </p:grpSpPr>
          <p:sp>
            <p:nvSpPr>
              <p:cNvPr id="3511" name="Google Shape;3511;p72"/>
              <p:cNvSpPr/>
              <p:nvPr/>
            </p:nvSpPr>
            <p:spPr>
              <a:xfrm>
                <a:off x="3962400"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2" name="Google Shape;3512;p72"/>
              <p:cNvSpPr/>
              <p:nvPr/>
            </p:nvSpPr>
            <p:spPr>
              <a:xfrm>
                <a:off x="4044607"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3" name="Google Shape;3513;p72"/>
              <p:cNvSpPr/>
              <p:nvPr/>
            </p:nvSpPr>
            <p:spPr>
              <a:xfrm>
                <a:off x="4044702"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4" name="Google Shape;3514;p72"/>
              <p:cNvSpPr/>
              <p:nvPr/>
            </p:nvSpPr>
            <p:spPr>
              <a:xfrm>
                <a:off x="4659217"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5" name="Google Shape;3515;p72"/>
              <p:cNvSpPr/>
              <p:nvPr/>
            </p:nvSpPr>
            <p:spPr>
              <a:xfrm>
                <a:off x="4044607"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6" name="Google Shape;3516;p72"/>
              <p:cNvSpPr/>
              <p:nvPr/>
            </p:nvSpPr>
            <p:spPr>
              <a:xfrm>
                <a:off x="4139107" y="5346215"/>
                <a:ext cx="475657" cy="275248"/>
              </a:xfrm>
              <a:custGeom>
                <a:rect b="b" l="l" r="r" t="t"/>
                <a:pathLst>
                  <a:path extrusionOk="0" h="275248" w="475657">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7" name="Google Shape;3517;p72"/>
              <p:cNvSpPr/>
              <p:nvPr/>
            </p:nvSpPr>
            <p:spPr>
              <a:xfrm>
                <a:off x="4139550"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8" name="Google Shape;3518;p72"/>
              <p:cNvSpPr/>
              <p:nvPr/>
            </p:nvSpPr>
            <p:spPr>
              <a:xfrm>
                <a:off x="4261389" y="5424963"/>
                <a:ext cx="221102" cy="138970"/>
              </a:xfrm>
              <a:custGeom>
                <a:rect b="b" l="l" r="r" t="t"/>
                <a:pathLst>
                  <a:path extrusionOk="0" h="138970" w="221102">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9" name="Google Shape;3519;p72"/>
              <p:cNvSpPr/>
              <p:nvPr/>
            </p:nvSpPr>
            <p:spPr>
              <a:xfrm>
                <a:off x="4352910"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0" name="Google Shape;3520;p72"/>
              <p:cNvSpPr/>
              <p:nvPr/>
            </p:nvSpPr>
            <p:spPr>
              <a:xfrm>
                <a:off x="4448518" y="5536215"/>
                <a:ext cx="31552" cy="14858"/>
              </a:xfrm>
              <a:custGeom>
                <a:rect b="b" l="l" r="r" t="t"/>
                <a:pathLst>
                  <a:path extrusionOk="0" h="14858" w="31552">
                    <a:moveTo>
                      <a:pt x="31553" y="12954"/>
                    </a:moveTo>
                    <a:lnTo>
                      <a:pt x="31553" y="0"/>
                    </a:lnTo>
                    <a:lnTo>
                      <a:pt x="0" y="2476"/>
                    </a:lnTo>
                    <a:lnTo>
                      <a:pt x="18152" y="14859"/>
                    </a:lnTo>
                    <a:lnTo>
                      <a:pt x="31553"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1" name="Google Shape;3521;p72"/>
              <p:cNvSpPr/>
              <p:nvPr/>
            </p:nvSpPr>
            <p:spPr>
              <a:xfrm>
                <a:off x="4459162" y="5488685"/>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2" name="Google Shape;3522;p72"/>
              <p:cNvSpPr/>
              <p:nvPr/>
            </p:nvSpPr>
            <p:spPr>
              <a:xfrm>
                <a:off x="4384748"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3" name="Google Shape;3523;p72"/>
              <p:cNvSpPr/>
              <p:nvPr/>
            </p:nvSpPr>
            <p:spPr>
              <a:xfrm>
                <a:off x="4312139"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4" name="Google Shape;3524;p72"/>
              <p:cNvSpPr/>
              <p:nvPr/>
            </p:nvSpPr>
            <p:spPr>
              <a:xfrm>
                <a:off x="4352910"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5" name="Google Shape;3525;p72"/>
              <p:cNvSpPr/>
              <p:nvPr/>
            </p:nvSpPr>
            <p:spPr>
              <a:xfrm>
                <a:off x="4261008"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6" name="Google Shape;3526;p72"/>
              <p:cNvSpPr/>
              <p:nvPr/>
            </p:nvSpPr>
            <p:spPr>
              <a:xfrm>
                <a:off x="4261769"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7" name="Google Shape;3527;p72"/>
              <p:cNvSpPr/>
              <p:nvPr/>
            </p:nvSpPr>
            <p:spPr>
              <a:xfrm>
                <a:off x="4261389" y="5412009"/>
                <a:ext cx="221197" cy="139065"/>
              </a:xfrm>
              <a:custGeom>
                <a:rect b="b" l="l" r="r" t="t"/>
                <a:pathLst>
                  <a:path extrusionOk="0" h="139065" w="221197">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28" name="Google Shape;3528;p72"/>
            <p:cNvGrpSpPr/>
            <p:nvPr/>
          </p:nvGrpSpPr>
          <p:grpSpPr>
            <a:xfrm>
              <a:off x="2290688" y="4374965"/>
              <a:ext cx="664599" cy="467010"/>
              <a:chOff x="4071788" y="5191315"/>
              <a:chExt cx="664599" cy="467010"/>
            </a:xfrm>
          </p:grpSpPr>
          <p:sp>
            <p:nvSpPr>
              <p:cNvPr id="3529" name="Google Shape;3529;p72"/>
              <p:cNvSpPr/>
              <p:nvPr/>
            </p:nvSpPr>
            <p:spPr>
              <a:xfrm>
                <a:off x="4071788" y="527370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0" name="Google Shape;3530;p72"/>
              <p:cNvSpPr/>
              <p:nvPr/>
            </p:nvSpPr>
            <p:spPr>
              <a:xfrm>
                <a:off x="4071883" y="538133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1" name="Google Shape;3531;p72"/>
              <p:cNvSpPr/>
              <p:nvPr/>
            </p:nvSpPr>
            <p:spPr>
              <a:xfrm>
                <a:off x="4686303" y="5383625"/>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2" name="Google Shape;3532;p72"/>
              <p:cNvSpPr/>
              <p:nvPr/>
            </p:nvSpPr>
            <p:spPr>
              <a:xfrm>
                <a:off x="4071788" y="5191315"/>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3" name="Google Shape;3533;p72"/>
              <p:cNvSpPr/>
              <p:nvPr/>
            </p:nvSpPr>
            <p:spPr>
              <a:xfrm>
                <a:off x="4166288" y="5243631"/>
                <a:ext cx="475673" cy="275343"/>
              </a:xfrm>
              <a:custGeom>
                <a:rect b="b" l="l" r="r" t="t"/>
                <a:pathLst>
                  <a:path extrusionOk="0" h="275343" w="475673">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4" name="Google Shape;3534;p72"/>
              <p:cNvSpPr/>
              <p:nvPr/>
            </p:nvSpPr>
            <p:spPr>
              <a:xfrm>
                <a:off x="4166731" y="5260109"/>
                <a:ext cx="474809" cy="258865"/>
              </a:xfrm>
              <a:custGeom>
                <a:rect b="b" l="l" r="r" t="t"/>
                <a:pathLst>
                  <a:path extrusionOk="0" h="258865" w="474809">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5" name="Google Shape;3535;p72"/>
              <p:cNvSpPr/>
              <p:nvPr/>
            </p:nvSpPr>
            <p:spPr>
              <a:xfrm>
                <a:off x="4287999" y="5322379"/>
                <a:ext cx="221706" cy="139065"/>
              </a:xfrm>
              <a:custGeom>
                <a:rect b="b" l="l" r="r" t="t"/>
                <a:pathLst>
                  <a:path extrusionOk="0" h="139065" w="221706">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6" name="Google Shape;3536;p72"/>
              <p:cNvSpPr/>
              <p:nvPr/>
            </p:nvSpPr>
            <p:spPr>
              <a:xfrm>
                <a:off x="4380566" y="5425821"/>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7" name="Google Shape;3537;p72"/>
              <p:cNvSpPr/>
              <p:nvPr/>
            </p:nvSpPr>
            <p:spPr>
              <a:xfrm>
                <a:off x="4475699" y="5433726"/>
                <a:ext cx="31552" cy="14763"/>
              </a:xfrm>
              <a:custGeom>
                <a:rect b="b" l="l" r="r" t="t"/>
                <a:pathLst>
                  <a:path extrusionOk="0" h="14763" w="31552">
                    <a:moveTo>
                      <a:pt x="31553" y="12859"/>
                    </a:moveTo>
                    <a:lnTo>
                      <a:pt x="31553" y="0"/>
                    </a:lnTo>
                    <a:lnTo>
                      <a:pt x="0" y="2381"/>
                    </a:lnTo>
                    <a:lnTo>
                      <a:pt x="18152" y="14764"/>
                    </a:lnTo>
                    <a:lnTo>
                      <a:pt x="31553"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8" name="Google Shape;3538;p72"/>
              <p:cNvSpPr/>
              <p:nvPr/>
            </p:nvSpPr>
            <p:spPr>
              <a:xfrm>
                <a:off x="4486248" y="538619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9" name="Google Shape;3539;p72"/>
              <p:cNvSpPr/>
              <p:nvPr/>
            </p:nvSpPr>
            <p:spPr>
              <a:xfrm>
                <a:off x="4411929" y="5390959"/>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0" name="Google Shape;3540;p72"/>
              <p:cNvSpPr/>
              <p:nvPr/>
            </p:nvSpPr>
            <p:spPr>
              <a:xfrm>
                <a:off x="4339320" y="5349621"/>
                <a:ext cx="44382" cy="29146"/>
              </a:xfrm>
              <a:custGeom>
                <a:rect b="b" l="l" r="r" t="t"/>
                <a:pathLst>
                  <a:path extrusionOk="0" h="29146" w="44382">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1" name="Google Shape;3541;p72"/>
              <p:cNvSpPr/>
              <p:nvPr/>
            </p:nvSpPr>
            <p:spPr>
              <a:xfrm>
                <a:off x="4380091" y="5326094"/>
                <a:ext cx="20528" cy="18383"/>
              </a:xfrm>
              <a:custGeom>
                <a:rect b="b" l="l" r="r" t="t"/>
                <a:pathLst>
                  <a:path extrusionOk="0" h="18383" w="20528">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2" name="Google Shape;3542;p72"/>
              <p:cNvSpPr/>
              <p:nvPr/>
            </p:nvSpPr>
            <p:spPr>
              <a:xfrm>
                <a:off x="4288189" y="5322284"/>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3" name="Google Shape;3543;p72"/>
              <p:cNvSpPr/>
              <p:nvPr/>
            </p:nvSpPr>
            <p:spPr>
              <a:xfrm>
                <a:off x="4288855" y="5365623"/>
                <a:ext cx="22428" cy="22764"/>
              </a:xfrm>
              <a:custGeom>
                <a:rect b="b" l="l" r="r" t="t"/>
                <a:pathLst>
                  <a:path extrusionOk="0" h="22764" w="22428">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4" name="Google Shape;3544;p72"/>
              <p:cNvSpPr/>
              <p:nvPr/>
            </p:nvSpPr>
            <p:spPr>
              <a:xfrm>
                <a:off x="4289330" y="5309520"/>
                <a:ext cx="220369" cy="139160"/>
              </a:xfrm>
              <a:custGeom>
                <a:rect b="b" l="l" r="r" t="t"/>
                <a:pathLst>
                  <a:path extrusionOk="0" h="139160" w="220369">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45" name="Google Shape;3545;p72"/>
            <p:cNvGrpSpPr/>
            <p:nvPr/>
          </p:nvGrpSpPr>
          <p:grpSpPr>
            <a:xfrm>
              <a:off x="3915836" y="4477454"/>
              <a:ext cx="746806" cy="516445"/>
              <a:chOff x="5696936" y="5293804"/>
              <a:chExt cx="746806" cy="516445"/>
            </a:xfrm>
          </p:grpSpPr>
          <p:sp>
            <p:nvSpPr>
              <p:cNvPr id="3546" name="Google Shape;3546;p72"/>
              <p:cNvSpPr/>
              <p:nvPr/>
            </p:nvSpPr>
            <p:spPr>
              <a:xfrm>
                <a:off x="5696936"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7" name="Google Shape;3547;p72"/>
              <p:cNvSpPr/>
              <p:nvPr/>
            </p:nvSpPr>
            <p:spPr>
              <a:xfrm>
                <a:off x="5779143"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8" name="Google Shape;3548;p72"/>
              <p:cNvSpPr/>
              <p:nvPr/>
            </p:nvSpPr>
            <p:spPr>
              <a:xfrm>
                <a:off x="5779238"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9" name="Google Shape;3549;p72"/>
              <p:cNvSpPr/>
              <p:nvPr/>
            </p:nvSpPr>
            <p:spPr>
              <a:xfrm>
                <a:off x="6393753"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0" name="Google Shape;3550;p72"/>
              <p:cNvSpPr/>
              <p:nvPr/>
            </p:nvSpPr>
            <p:spPr>
              <a:xfrm>
                <a:off x="5779143"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1" name="Google Shape;3551;p72"/>
              <p:cNvSpPr/>
              <p:nvPr/>
            </p:nvSpPr>
            <p:spPr>
              <a:xfrm>
                <a:off x="5873643" y="5346215"/>
                <a:ext cx="475693" cy="275248"/>
              </a:xfrm>
              <a:custGeom>
                <a:rect b="b" l="l" r="r" t="t"/>
                <a:pathLst>
                  <a:path extrusionOk="0" h="275248" w="475693">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2" name="Google Shape;3552;p72"/>
              <p:cNvSpPr/>
              <p:nvPr/>
            </p:nvSpPr>
            <p:spPr>
              <a:xfrm>
                <a:off x="5874086"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3" name="Google Shape;3553;p72"/>
              <p:cNvSpPr/>
              <p:nvPr/>
            </p:nvSpPr>
            <p:spPr>
              <a:xfrm>
                <a:off x="5996115" y="5424963"/>
                <a:ext cx="220987" cy="138970"/>
              </a:xfrm>
              <a:custGeom>
                <a:rect b="b" l="l" r="r" t="t"/>
                <a:pathLst>
                  <a:path extrusionOk="0" h="138970" w="220987">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4" name="Google Shape;3554;p72"/>
              <p:cNvSpPr/>
              <p:nvPr/>
            </p:nvSpPr>
            <p:spPr>
              <a:xfrm>
                <a:off x="6087446"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5" name="Google Shape;3555;p72"/>
              <p:cNvSpPr/>
              <p:nvPr/>
            </p:nvSpPr>
            <p:spPr>
              <a:xfrm>
                <a:off x="6183054" y="5536215"/>
                <a:ext cx="31552" cy="14858"/>
              </a:xfrm>
              <a:custGeom>
                <a:rect b="b" l="l" r="r" t="t"/>
                <a:pathLst>
                  <a:path extrusionOk="0" h="14858" w="31552">
                    <a:moveTo>
                      <a:pt x="31552" y="12954"/>
                    </a:moveTo>
                    <a:lnTo>
                      <a:pt x="31552" y="0"/>
                    </a:lnTo>
                    <a:lnTo>
                      <a:pt x="0" y="2476"/>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6" name="Google Shape;3556;p72"/>
              <p:cNvSpPr/>
              <p:nvPr/>
            </p:nvSpPr>
            <p:spPr>
              <a:xfrm>
                <a:off x="6193698" y="5488685"/>
                <a:ext cx="23569" cy="13049"/>
              </a:xfrm>
              <a:custGeom>
                <a:rect b="b" l="l" r="r" t="t"/>
                <a:pathLst>
                  <a:path extrusionOk="0" h="13049" w="23569">
                    <a:moveTo>
                      <a:pt x="23569" y="13049"/>
                    </a:moveTo>
                    <a:lnTo>
                      <a:pt x="23569" y="0"/>
                    </a:lnTo>
                    <a:lnTo>
                      <a:pt x="0" y="8573"/>
                    </a:lnTo>
                    <a:lnTo>
                      <a:pt x="23569"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7" name="Google Shape;3557;p72"/>
              <p:cNvSpPr/>
              <p:nvPr/>
            </p:nvSpPr>
            <p:spPr>
              <a:xfrm>
                <a:off x="6119759"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8" name="Google Shape;3558;p72"/>
              <p:cNvSpPr/>
              <p:nvPr/>
            </p:nvSpPr>
            <p:spPr>
              <a:xfrm>
                <a:off x="6046675"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9" name="Google Shape;3559;p72"/>
              <p:cNvSpPr/>
              <p:nvPr/>
            </p:nvSpPr>
            <p:spPr>
              <a:xfrm>
                <a:off x="6087446"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0" name="Google Shape;3560;p72"/>
              <p:cNvSpPr/>
              <p:nvPr/>
            </p:nvSpPr>
            <p:spPr>
              <a:xfrm>
                <a:off x="5995544"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1" name="Google Shape;3561;p72"/>
              <p:cNvSpPr/>
              <p:nvPr/>
            </p:nvSpPr>
            <p:spPr>
              <a:xfrm>
                <a:off x="5996210"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2" name="Google Shape;3562;p72"/>
              <p:cNvSpPr/>
              <p:nvPr/>
            </p:nvSpPr>
            <p:spPr>
              <a:xfrm>
                <a:off x="5996115" y="5412009"/>
                <a:ext cx="220987" cy="139065"/>
              </a:xfrm>
              <a:custGeom>
                <a:rect b="b" l="l" r="r" t="t"/>
                <a:pathLst>
                  <a:path extrusionOk="0" h="139065" w="220987">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63" name="Google Shape;3563;p72"/>
            <p:cNvSpPr/>
            <p:nvPr/>
          </p:nvSpPr>
          <p:spPr>
            <a:xfrm>
              <a:off x="5615017" y="4460119"/>
              <a:ext cx="828920" cy="479679"/>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4" name="Google Shape;3564;p72"/>
            <p:cNvSpPr/>
            <p:nvPr/>
          </p:nvSpPr>
          <p:spPr>
            <a:xfrm>
              <a:off x="5846435" y="2182763"/>
              <a:ext cx="465451" cy="682637"/>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5" name="Google Shape;3565;p72"/>
            <p:cNvSpPr/>
            <p:nvPr/>
          </p:nvSpPr>
          <p:spPr>
            <a:xfrm>
              <a:off x="5832052" y="2673876"/>
              <a:ext cx="86758" cy="504907"/>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6" name="Google Shape;3566;p72"/>
            <p:cNvSpPr/>
            <p:nvPr/>
          </p:nvSpPr>
          <p:spPr>
            <a:xfrm>
              <a:off x="5882176" y="2176405"/>
              <a:ext cx="221715" cy="275766"/>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7" name="Google Shape;3567;p72"/>
            <p:cNvSpPr/>
            <p:nvPr/>
          </p:nvSpPr>
          <p:spPr>
            <a:xfrm>
              <a:off x="5925036" y="2475870"/>
              <a:ext cx="274953" cy="308347"/>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8" name="Google Shape;3568;p72"/>
            <p:cNvSpPr/>
            <p:nvPr/>
          </p:nvSpPr>
          <p:spPr>
            <a:xfrm>
              <a:off x="5845497" y="2576533"/>
              <a:ext cx="400459" cy="461811"/>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9" name="Google Shape;3569;p72"/>
            <p:cNvSpPr/>
            <p:nvPr/>
          </p:nvSpPr>
          <p:spPr>
            <a:xfrm>
              <a:off x="5916607" y="2198526"/>
              <a:ext cx="294816" cy="364308"/>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0" name="Google Shape;3570;p72"/>
            <p:cNvSpPr/>
            <p:nvPr/>
          </p:nvSpPr>
          <p:spPr>
            <a:xfrm>
              <a:off x="5928072" y="2197020"/>
              <a:ext cx="296585" cy="278850"/>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1" name="Google Shape;3571;p72"/>
            <p:cNvSpPr/>
            <p:nvPr/>
          </p:nvSpPr>
          <p:spPr>
            <a:xfrm>
              <a:off x="5977205" y="4610895"/>
              <a:ext cx="232912" cy="178155"/>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2" name="Google Shape;3572;p72"/>
            <p:cNvSpPr/>
            <p:nvPr/>
          </p:nvSpPr>
          <p:spPr>
            <a:xfrm>
              <a:off x="5978157" y="4667764"/>
              <a:ext cx="231905" cy="121227"/>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3" name="Google Shape;3573;p72"/>
            <p:cNvSpPr/>
            <p:nvPr/>
          </p:nvSpPr>
          <p:spPr>
            <a:xfrm>
              <a:off x="5800764" y="4571652"/>
              <a:ext cx="213680" cy="165568"/>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4" name="Google Shape;3574;p72"/>
            <p:cNvSpPr/>
            <p:nvPr/>
          </p:nvSpPr>
          <p:spPr>
            <a:xfrm>
              <a:off x="5801482" y="4626139"/>
              <a:ext cx="212755" cy="111143"/>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5" name="Google Shape;3575;p72"/>
            <p:cNvSpPr/>
            <p:nvPr/>
          </p:nvSpPr>
          <p:spPr>
            <a:xfrm>
              <a:off x="5835285" y="3032607"/>
              <a:ext cx="455829" cy="159522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6" name="Google Shape;3576;p72"/>
            <p:cNvSpPr/>
            <p:nvPr/>
          </p:nvSpPr>
          <p:spPr>
            <a:xfrm>
              <a:off x="5815995" y="3000698"/>
              <a:ext cx="485198" cy="1060979"/>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7" name="Google Shape;3577;p72"/>
            <p:cNvSpPr/>
            <p:nvPr/>
          </p:nvSpPr>
          <p:spPr>
            <a:xfrm>
              <a:off x="5561118" y="2683306"/>
              <a:ext cx="698939" cy="60971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8" name="Google Shape;3578;p72"/>
            <p:cNvSpPr/>
            <p:nvPr/>
          </p:nvSpPr>
          <p:spPr>
            <a:xfrm>
              <a:off x="6103702" y="2644294"/>
              <a:ext cx="168312" cy="197615"/>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9" name="Google Shape;3579;p72"/>
            <p:cNvSpPr/>
            <p:nvPr/>
          </p:nvSpPr>
          <p:spPr>
            <a:xfrm>
              <a:off x="5833319" y="2576558"/>
              <a:ext cx="135999" cy="14296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0" name="Google Shape;3580;p72"/>
            <p:cNvSpPr/>
            <p:nvPr/>
          </p:nvSpPr>
          <p:spPr>
            <a:xfrm>
              <a:off x="2925535" y="2722330"/>
              <a:ext cx="1200895" cy="746478"/>
            </a:xfrm>
            <a:custGeom>
              <a:rect b="b" l="l" r="r" t="t"/>
              <a:pathLst>
                <a:path extrusionOk="0" h="746478" w="1200895">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1" name="Google Shape;3581;p72"/>
            <p:cNvSpPr/>
            <p:nvPr/>
          </p:nvSpPr>
          <p:spPr>
            <a:xfrm>
              <a:off x="2868613" y="1365288"/>
              <a:ext cx="1401428" cy="1812876"/>
            </a:xfrm>
            <a:custGeom>
              <a:rect b="b" l="l" r="r" t="t"/>
              <a:pathLst>
                <a:path extrusionOk="0" h="1812876" w="1401428">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2" name="Google Shape;3582;p72"/>
            <p:cNvSpPr/>
            <p:nvPr/>
          </p:nvSpPr>
          <p:spPr>
            <a:xfrm>
              <a:off x="2977907" y="1395545"/>
              <a:ext cx="128396" cy="88201"/>
            </a:xfrm>
            <a:custGeom>
              <a:rect b="b" l="l" r="r" t="t"/>
              <a:pathLst>
                <a:path extrusionOk="0" h="88201" w="128396">
                  <a:moveTo>
                    <a:pt x="0" y="70295"/>
                  </a:moveTo>
                  <a:lnTo>
                    <a:pt x="128396" y="0"/>
                  </a:lnTo>
                  <a:lnTo>
                    <a:pt x="109198" y="88201"/>
                  </a:lnTo>
                  <a:lnTo>
                    <a:pt x="0" y="70295"/>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3" name="Google Shape;3583;p72"/>
            <p:cNvSpPr/>
            <p:nvPr/>
          </p:nvSpPr>
          <p:spPr>
            <a:xfrm>
              <a:off x="3945392" y="3100901"/>
              <a:ext cx="140370" cy="95440"/>
            </a:xfrm>
            <a:custGeom>
              <a:rect b="b" l="l" r="r" t="t"/>
              <a:pathLst>
                <a:path extrusionOk="0" h="95440" w="140370">
                  <a:moveTo>
                    <a:pt x="0" y="95440"/>
                  </a:moveTo>
                  <a:cubicBezTo>
                    <a:pt x="3136" y="94012"/>
                    <a:pt x="140371" y="17050"/>
                    <a:pt x="140371" y="17050"/>
                  </a:cubicBezTo>
                  <a:lnTo>
                    <a:pt x="34309"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4" name="Google Shape;3584;p72"/>
            <p:cNvSpPr/>
            <p:nvPr/>
          </p:nvSpPr>
          <p:spPr>
            <a:xfrm rot="-1801764">
              <a:off x="2958862" y="1416978"/>
              <a:ext cx="1040879" cy="1807000"/>
            </a:xfrm>
            <a:custGeom>
              <a:rect b="b" l="l" r="r" t="t"/>
              <a:pathLst>
                <a:path extrusionOk="0" h="1808606" w="1041804">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5" name="Google Shape;3585;p72"/>
            <p:cNvSpPr/>
            <p:nvPr/>
          </p:nvSpPr>
          <p:spPr>
            <a:xfrm>
              <a:off x="2779183" y="1414991"/>
              <a:ext cx="1401428" cy="1812826"/>
            </a:xfrm>
            <a:custGeom>
              <a:rect b="b" l="l" r="r" t="t"/>
              <a:pathLst>
                <a:path extrusionOk="0" h="1812826" w="1401428">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6" name="Google Shape;3586;p72"/>
            <p:cNvSpPr/>
            <p:nvPr/>
          </p:nvSpPr>
          <p:spPr>
            <a:xfrm>
              <a:off x="3046144" y="1759790"/>
              <a:ext cx="868170" cy="1123263"/>
            </a:xfrm>
            <a:custGeom>
              <a:rect b="b" l="l" r="r" t="t"/>
              <a:pathLst>
                <a:path extrusionOk="0" h="1123263" w="86817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7" name="Google Shape;3587;p72"/>
            <p:cNvSpPr/>
            <p:nvPr/>
          </p:nvSpPr>
          <p:spPr>
            <a:xfrm>
              <a:off x="3308258" y="2099261"/>
              <a:ext cx="343371" cy="444102"/>
            </a:xfrm>
            <a:custGeom>
              <a:rect b="b" l="l" r="r" t="t"/>
              <a:pathLst>
                <a:path extrusionOk="0" h="444102" w="343371">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8" name="Google Shape;3588;p72"/>
            <p:cNvSpPr/>
            <p:nvPr/>
          </p:nvSpPr>
          <p:spPr>
            <a:xfrm>
              <a:off x="2221786" y="2914306"/>
              <a:ext cx="208703" cy="88772"/>
            </a:xfrm>
            <a:custGeom>
              <a:rect b="b" l="l" r="r" t="t"/>
              <a:pathLst>
                <a:path extrusionOk="0" h="88772" w="208703">
                  <a:moveTo>
                    <a:pt x="64246" y="87916"/>
                  </a:moveTo>
                  <a:lnTo>
                    <a:pt x="0" y="88773"/>
                  </a:lnTo>
                  <a:lnTo>
                    <a:pt x="208703" y="0"/>
                  </a:lnTo>
                  <a:lnTo>
                    <a:pt x="87720" y="75342"/>
                  </a:lnTo>
                  <a:lnTo>
                    <a:pt x="6424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9" name="Google Shape;3589;p72"/>
            <p:cNvSpPr/>
            <p:nvPr/>
          </p:nvSpPr>
          <p:spPr>
            <a:xfrm rot="-1801764">
              <a:off x="2288993" y="2988576"/>
              <a:ext cx="26776" cy="46440"/>
            </a:xfrm>
            <a:custGeom>
              <a:rect b="b" l="l" r="r" t="t"/>
              <a:pathLst>
                <a:path extrusionOk="0" h="46481" w="2680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0" name="Google Shape;3590;p72"/>
            <p:cNvSpPr/>
            <p:nvPr/>
          </p:nvSpPr>
          <p:spPr>
            <a:xfrm rot="-1801764">
              <a:off x="3469496" y="2304051"/>
              <a:ext cx="26776" cy="46440"/>
            </a:xfrm>
            <a:custGeom>
              <a:rect b="b" l="l" r="r" t="t"/>
              <a:pathLst>
                <a:path extrusionOk="0" h="46481" w="2680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1" name="Google Shape;3591;p72"/>
            <p:cNvSpPr/>
            <p:nvPr/>
          </p:nvSpPr>
          <p:spPr>
            <a:xfrm>
              <a:off x="2314638" y="2924117"/>
              <a:ext cx="167836" cy="171354"/>
            </a:xfrm>
            <a:custGeom>
              <a:rect b="b" l="l" r="r" t="t"/>
              <a:pathLst>
                <a:path extrusionOk="0" h="171354" w="167836">
                  <a:moveTo>
                    <a:pt x="15301" y="171355"/>
                  </a:moveTo>
                  <a:lnTo>
                    <a:pt x="0" y="107251"/>
                  </a:lnTo>
                  <a:lnTo>
                    <a:pt x="167837" y="0"/>
                  </a:lnTo>
                  <a:lnTo>
                    <a:pt x="160519" y="15145"/>
                  </a:lnTo>
                  <a:lnTo>
                    <a:pt x="15301" y="171355"/>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2" name="Google Shape;3592;p72"/>
            <p:cNvSpPr/>
            <p:nvPr/>
          </p:nvSpPr>
          <p:spPr>
            <a:xfrm>
              <a:off x="2290498" y="2306802"/>
              <a:ext cx="1203749" cy="724947"/>
            </a:xfrm>
            <a:custGeom>
              <a:rect b="b" l="l" r="r" t="t"/>
              <a:pathLst>
                <a:path extrusionOk="0" h="724947" w="1203749">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93" name="Google Shape;3593;p72"/>
          <p:cNvSpPr txBox="1"/>
          <p:nvPr>
            <p:ph type="ctrTitle"/>
          </p:nvPr>
        </p:nvSpPr>
        <p:spPr>
          <a:xfrm>
            <a:off x="1085850" y="1114800"/>
            <a:ext cx="4907100" cy="2761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6000">
                <a:latin typeface="Raleway"/>
                <a:ea typeface="Raleway"/>
                <a:cs typeface="Raleway"/>
                <a:sym typeface="Raleway"/>
              </a:rPr>
              <a:t>Action Plan</a:t>
            </a:r>
            <a:endParaRPr sz="6000"/>
          </a:p>
          <a:p>
            <a:pPr indent="0" lvl="0" marL="0" rtl="0" algn="l">
              <a:spcBef>
                <a:spcPts val="0"/>
              </a:spcBef>
              <a:spcAft>
                <a:spcPts val="0"/>
              </a:spcAft>
              <a:buNone/>
            </a:pPr>
            <a:r>
              <a:t/>
            </a:r>
            <a:endParaRPr b="1" sz="7200">
              <a:latin typeface="Raleway"/>
              <a:ea typeface="Raleway"/>
              <a:cs typeface="Raleway"/>
              <a:sym typeface="Raleway"/>
            </a:endParaRPr>
          </a:p>
        </p:txBody>
      </p:sp>
      <p:sp>
        <p:nvSpPr>
          <p:cNvPr id="3594" name="Google Shape;3594;p72"/>
          <p:cNvSpPr txBox="1"/>
          <p:nvPr/>
        </p:nvSpPr>
        <p:spPr>
          <a:xfrm>
            <a:off x="1085850" y="3038425"/>
            <a:ext cx="3556200" cy="561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chemeClr val="dk1"/>
                </a:solidFill>
                <a:latin typeface="Raleway"/>
                <a:ea typeface="Raleway"/>
                <a:cs typeface="Raleway"/>
                <a:sym typeface="Raleway"/>
              </a:rPr>
              <a:t>BI Tools project</a:t>
            </a:r>
            <a:endParaRPr sz="3000">
              <a:solidFill>
                <a:schemeClr val="dk1"/>
              </a:solidFill>
              <a:latin typeface="Barlow Light"/>
              <a:ea typeface="Barlow Light"/>
              <a:cs typeface="Barlow Light"/>
              <a:sym typeface="Barlow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8" name="Shape 3598"/>
        <p:cNvGrpSpPr/>
        <p:nvPr/>
      </p:nvGrpSpPr>
      <p:grpSpPr>
        <a:xfrm>
          <a:off x="0" y="0"/>
          <a:ext cx="0" cy="0"/>
          <a:chOff x="0" y="0"/>
          <a:chExt cx="0" cy="0"/>
        </a:xfrm>
      </p:grpSpPr>
      <p:sp>
        <p:nvSpPr>
          <p:cNvPr id="3599" name="Google Shape;3599;p73"/>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Action Plan</a:t>
            </a:r>
            <a:endParaRPr/>
          </a:p>
        </p:txBody>
      </p:sp>
      <p:sp>
        <p:nvSpPr>
          <p:cNvPr id="3600" name="Google Shape;3600;p73"/>
          <p:cNvSpPr txBox="1"/>
          <p:nvPr>
            <p:ph idx="1" type="body"/>
          </p:nvPr>
        </p:nvSpPr>
        <p:spPr>
          <a:xfrm>
            <a:off x="457200" y="2143125"/>
            <a:ext cx="2563500" cy="2836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400">
                <a:latin typeface="Barlow"/>
                <a:ea typeface="Barlow"/>
                <a:cs typeface="Barlow"/>
                <a:sym typeface="Barlow"/>
              </a:rPr>
              <a:t>How to build a more attractive product pool ?</a:t>
            </a:r>
            <a:endParaRPr b="1" sz="2400">
              <a:latin typeface="Barlow"/>
              <a:ea typeface="Barlow"/>
              <a:cs typeface="Barlow"/>
              <a:sym typeface="Barlow"/>
            </a:endParaRPr>
          </a:p>
        </p:txBody>
      </p:sp>
      <p:sp>
        <p:nvSpPr>
          <p:cNvPr id="3601" name="Google Shape;3601;p73"/>
          <p:cNvSpPr txBox="1"/>
          <p:nvPr>
            <p:ph idx="2" type="body"/>
          </p:nvPr>
        </p:nvSpPr>
        <p:spPr>
          <a:xfrm>
            <a:off x="3290250" y="2143125"/>
            <a:ext cx="2563500" cy="2836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400">
                <a:latin typeface="Barlow"/>
                <a:ea typeface="Barlow"/>
                <a:cs typeface="Barlow"/>
                <a:sym typeface="Barlow"/>
              </a:rPr>
              <a:t>How to use user’s satisfaction as a leverage for sales and for brand’s attractivity ?</a:t>
            </a:r>
            <a:endParaRPr b="1" sz="2400">
              <a:latin typeface="Barlow"/>
              <a:ea typeface="Barlow"/>
              <a:cs typeface="Barlow"/>
              <a:sym typeface="Barlow"/>
            </a:endParaRPr>
          </a:p>
        </p:txBody>
      </p:sp>
      <p:sp>
        <p:nvSpPr>
          <p:cNvPr id="3602" name="Google Shape;3602;p73"/>
          <p:cNvSpPr txBox="1"/>
          <p:nvPr>
            <p:ph idx="3" type="body"/>
          </p:nvPr>
        </p:nvSpPr>
        <p:spPr>
          <a:xfrm>
            <a:off x="6123300" y="2143125"/>
            <a:ext cx="2563500" cy="2836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400">
                <a:latin typeface="Barlow"/>
                <a:ea typeface="Barlow"/>
                <a:cs typeface="Barlow"/>
                <a:sym typeface="Barlow"/>
              </a:rPr>
              <a:t>How to classify brands and guide them to achieve higher popularity ?</a:t>
            </a:r>
            <a:endParaRPr b="1" sz="2400">
              <a:latin typeface="Barlow"/>
              <a:ea typeface="Barlow"/>
              <a:cs typeface="Barlow"/>
              <a:sym typeface="Barlow"/>
            </a:endParaRPr>
          </a:p>
          <a:p>
            <a:pPr indent="0" lvl="0" marL="0" rtl="0" algn="l">
              <a:spcBef>
                <a:spcPts val="600"/>
              </a:spcBef>
              <a:spcAft>
                <a:spcPts val="0"/>
              </a:spcAft>
              <a:buNone/>
            </a:pPr>
            <a:r>
              <a:t/>
            </a:r>
            <a:endParaRPr b="1" sz="2400">
              <a:latin typeface="Barlow"/>
              <a:ea typeface="Barlow"/>
              <a:cs typeface="Barlow"/>
              <a:sym typeface="Barlow"/>
            </a:endParaRPr>
          </a:p>
        </p:txBody>
      </p:sp>
      <p:sp>
        <p:nvSpPr>
          <p:cNvPr id="3603" name="Google Shape;3603;p7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04" name="Google Shape;3604;p73"/>
          <p:cNvSpPr txBox="1"/>
          <p:nvPr/>
        </p:nvSpPr>
        <p:spPr>
          <a:xfrm>
            <a:off x="457200" y="1321600"/>
            <a:ext cx="81918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Barlow Light"/>
                <a:ea typeface="Barlow Light"/>
                <a:cs typeface="Barlow Light"/>
                <a:sym typeface="Barlow Light"/>
              </a:rPr>
              <a:t>Visualisations were made about general trends, consumer behavior and brand perception. Many actions can be applied based on the information gotten.</a:t>
            </a:r>
            <a:endParaRPr sz="1800">
              <a:latin typeface="Barlow Light"/>
              <a:ea typeface="Barlow Light"/>
              <a:cs typeface="Barlow Light"/>
              <a:sym typeface="Barlow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8" name="Shape 3608"/>
        <p:cNvGrpSpPr/>
        <p:nvPr/>
      </p:nvGrpSpPr>
      <p:grpSpPr>
        <a:xfrm>
          <a:off x="0" y="0"/>
          <a:ext cx="0" cy="0"/>
          <a:chOff x="0" y="0"/>
          <a:chExt cx="0" cy="0"/>
        </a:xfrm>
      </p:grpSpPr>
      <p:sp>
        <p:nvSpPr>
          <p:cNvPr id="3609" name="Google Shape;3609;p74"/>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Action Plan</a:t>
            </a:r>
            <a:endParaRPr/>
          </a:p>
        </p:txBody>
      </p:sp>
      <p:sp>
        <p:nvSpPr>
          <p:cNvPr id="3610" name="Google Shape;3610;p7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11" name="Google Shape;3611;p74"/>
          <p:cNvSpPr txBox="1"/>
          <p:nvPr>
            <p:ph idx="4294967295" type="subTitle"/>
          </p:nvPr>
        </p:nvSpPr>
        <p:spPr>
          <a:xfrm>
            <a:off x="947775" y="1462775"/>
            <a:ext cx="6916500" cy="1082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a:latin typeface="Barlow"/>
                <a:ea typeface="Barlow"/>
                <a:cs typeface="Barlow"/>
                <a:sym typeface="Barlow"/>
              </a:rPr>
              <a:t>Set up a Python-based tool that takes in consideration not only the number of stars given but also the polarity factorand the NPS to create a global satisfaction mark</a:t>
            </a:r>
            <a:endParaRPr b="1">
              <a:latin typeface="Barlow"/>
              <a:ea typeface="Barlow"/>
              <a:cs typeface="Barlow"/>
              <a:sym typeface="Barlow"/>
            </a:endParaRPr>
          </a:p>
          <a:p>
            <a:pPr indent="0" lvl="0" marL="0" rtl="0" algn="ctr">
              <a:spcBef>
                <a:spcPts val="600"/>
              </a:spcBef>
              <a:spcAft>
                <a:spcPts val="0"/>
              </a:spcAft>
              <a:buNone/>
            </a:pPr>
            <a:r>
              <a:t/>
            </a:r>
            <a:endParaRPr/>
          </a:p>
        </p:txBody>
      </p:sp>
      <p:sp>
        <p:nvSpPr>
          <p:cNvPr id="3612" name="Google Shape;3612;p74"/>
          <p:cNvSpPr txBox="1"/>
          <p:nvPr>
            <p:ph idx="4294967295" type="subTitle"/>
          </p:nvPr>
        </p:nvSpPr>
        <p:spPr>
          <a:xfrm>
            <a:off x="690000" y="2830775"/>
            <a:ext cx="7764000" cy="800100"/>
          </a:xfrm>
          <a:prstGeom prst="rect">
            <a:avLst/>
          </a:prstGeom>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It allows for a better mapping and understanding of user’s satisfaction based on their review speech</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6" name="Shape 3616"/>
        <p:cNvGrpSpPr/>
        <p:nvPr/>
      </p:nvGrpSpPr>
      <p:grpSpPr>
        <a:xfrm>
          <a:off x="0" y="0"/>
          <a:ext cx="0" cy="0"/>
          <a:chOff x="0" y="0"/>
          <a:chExt cx="0" cy="0"/>
        </a:xfrm>
      </p:grpSpPr>
      <p:sp>
        <p:nvSpPr>
          <p:cNvPr id="3617" name="Google Shape;3617;p75"/>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Action Plan</a:t>
            </a:r>
            <a:endParaRPr/>
          </a:p>
        </p:txBody>
      </p:sp>
      <p:sp>
        <p:nvSpPr>
          <p:cNvPr id="3618" name="Google Shape;3618;p7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19" name="Google Shape;3619;p75"/>
          <p:cNvSpPr txBox="1"/>
          <p:nvPr>
            <p:ph idx="4294967295" type="subTitle"/>
          </p:nvPr>
        </p:nvSpPr>
        <p:spPr>
          <a:xfrm>
            <a:off x="947775" y="1462775"/>
            <a:ext cx="6916500" cy="1082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a:latin typeface="Barlow"/>
                <a:ea typeface="Barlow"/>
                <a:cs typeface="Barlow"/>
                <a:sym typeface="Barlow"/>
              </a:rPr>
              <a:t>Set up a call-to-action and frequent reminders for submitting reviews upon ordering to get more reviews from users and therefore more sales</a:t>
            </a:r>
            <a:endParaRPr b="1">
              <a:latin typeface="Barlow"/>
              <a:ea typeface="Barlow"/>
              <a:cs typeface="Barlow"/>
              <a:sym typeface="Barlow"/>
            </a:endParaRPr>
          </a:p>
          <a:p>
            <a:pPr indent="0" lvl="0" marL="0" rtl="0" algn="l">
              <a:spcBef>
                <a:spcPts val="600"/>
              </a:spcBef>
              <a:spcAft>
                <a:spcPts val="0"/>
              </a:spcAft>
              <a:buNone/>
            </a:pPr>
            <a:r>
              <a:t/>
            </a:r>
            <a:endParaRPr/>
          </a:p>
        </p:txBody>
      </p:sp>
      <p:sp>
        <p:nvSpPr>
          <p:cNvPr id="3620" name="Google Shape;3620;p75"/>
          <p:cNvSpPr txBox="1"/>
          <p:nvPr>
            <p:ph idx="4294967295" type="subTitle"/>
          </p:nvPr>
        </p:nvSpPr>
        <p:spPr>
          <a:xfrm>
            <a:off x="673300" y="2545475"/>
            <a:ext cx="7764000" cy="1839300"/>
          </a:xfrm>
          <a:prstGeom prst="rect">
            <a:avLst/>
          </a:prstGeom>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As seen in the analysis, users are most likely going to submit positive reviews, which will positively impact the purchasing decision of future customers</a:t>
            </a:r>
            <a:endParaRPr b="1">
              <a:latin typeface="Barlow"/>
              <a:ea typeface="Barlow"/>
              <a:cs typeface="Barlow"/>
              <a:sym typeface="Barlow"/>
            </a:endParaRPr>
          </a:p>
          <a:p>
            <a:pPr indent="0" lvl="0" marL="0" rtl="0" algn="l">
              <a:spcBef>
                <a:spcPts val="60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4" name="Shape 3624"/>
        <p:cNvGrpSpPr/>
        <p:nvPr/>
      </p:nvGrpSpPr>
      <p:grpSpPr>
        <a:xfrm>
          <a:off x="0" y="0"/>
          <a:ext cx="0" cy="0"/>
          <a:chOff x="0" y="0"/>
          <a:chExt cx="0" cy="0"/>
        </a:xfrm>
      </p:grpSpPr>
      <p:sp>
        <p:nvSpPr>
          <p:cNvPr id="3625" name="Google Shape;3625;p7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Action Plan</a:t>
            </a:r>
            <a:endParaRPr/>
          </a:p>
        </p:txBody>
      </p:sp>
      <p:sp>
        <p:nvSpPr>
          <p:cNvPr id="3626" name="Google Shape;3626;p7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27" name="Google Shape;3627;p76"/>
          <p:cNvSpPr txBox="1"/>
          <p:nvPr>
            <p:ph idx="4294967295" type="subTitle"/>
          </p:nvPr>
        </p:nvSpPr>
        <p:spPr>
          <a:xfrm>
            <a:off x="947775" y="1462775"/>
            <a:ext cx="6916500" cy="1082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a:latin typeface="Barlow"/>
                <a:ea typeface="Barlow"/>
                <a:cs typeface="Barlow"/>
                <a:sym typeface="Barlow"/>
              </a:rPr>
              <a:t>Use brand’s rankings as a leverage for marketing communication to add new selection criterias</a:t>
            </a:r>
            <a:endParaRPr b="1">
              <a:latin typeface="Barlow"/>
              <a:ea typeface="Barlow"/>
              <a:cs typeface="Barlow"/>
              <a:sym typeface="Barlow"/>
            </a:endParaRPr>
          </a:p>
          <a:p>
            <a:pPr indent="0" lvl="0" marL="0" rtl="0" algn="l">
              <a:spcBef>
                <a:spcPts val="600"/>
              </a:spcBef>
              <a:spcAft>
                <a:spcPts val="0"/>
              </a:spcAft>
              <a:buNone/>
            </a:pPr>
            <a:r>
              <a:t/>
            </a:r>
            <a:endParaRPr/>
          </a:p>
        </p:txBody>
      </p:sp>
      <p:sp>
        <p:nvSpPr>
          <p:cNvPr id="3628" name="Google Shape;3628;p76"/>
          <p:cNvSpPr txBox="1"/>
          <p:nvPr>
            <p:ph idx="4294967295" type="subTitle"/>
          </p:nvPr>
        </p:nvSpPr>
        <p:spPr>
          <a:xfrm>
            <a:off x="690000" y="2372575"/>
            <a:ext cx="7764000" cy="1358100"/>
          </a:xfrm>
          <a:prstGeom prst="rect">
            <a:avLst/>
          </a:prstGeom>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As seen in the analysis, some brands distinguish themselves from others thanks to their fairly positive reviews</a:t>
            </a:r>
            <a:endParaRPr/>
          </a:p>
          <a:p>
            <a:pPr indent="-342900" lvl="0" marL="457200" rtl="0" algn="l">
              <a:lnSpc>
                <a:spcPct val="100000"/>
              </a:lnSpc>
              <a:spcBef>
                <a:spcPts val="0"/>
              </a:spcBef>
              <a:spcAft>
                <a:spcPts val="0"/>
              </a:spcAft>
              <a:buSzPts val="1800"/>
              <a:buChar char="▸"/>
            </a:pPr>
            <a:r>
              <a:rPr lang="en"/>
              <a:t>In opposition, some brands suffer from bad reviewing which can impact their sales</a:t>
            </a:r>
            <a:endParaRPr/>
          </a:p>
          <a:p>
            <a:pPr indent="-342900" lvl="0" marL="457200" rtl="0" algn="l">
              <a:lnSpc>
                <a:spcPct val="100000"/>
              </a:lnSpc>
              <a:spcBef>
                <a:spcPts val="0"/>
              </a:spcBef>
              <a:spcAft>
                <a:spcPts val="0"/>
              </a:spcAft>
              <a:buSzPts val="1800"/>
              <a:buChar char="▸"/>
            </a:pPr>
            <a:r>
              <a:rPr lang="en"/>
              <a:t>Adding labels ‘Approved by consumers’ for instance could improve sales </a:t>
            </a:r>
            <a:endParaRPr/>
          </a:p>
          <a:p>
            <a:pPr indent="0" lvl="0" marL="0" rtl="0" algn="l">
              <a:spcBef>
                <a:spcPts val="6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2" name="Shape 3632"/>
        <p:cNvGrpSpPr/>
        <p:nvPr/>
      </p:nvGrpSpPr>
      <p:grpSpPr>
        <a:xfrm>
          <a:off x="0" y="0"/>
          <a:ext cx="0" cy="0"/>
          <a:chOff x="0" y="0"/>
          <a:chExt cx="0" cy="0"/>
        </a:xfrm>
      </p:grpSpPr>
      <p:sp>
        <p:nvSpPr>
          <p:cNvPr id="3633" name="Google Shape;3633;p7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Action Plan</a:t>
            </a:r>
            <a:endParaRPr/>
          </a:p>
        </p:txBody>
      </p:sp>
      <p:sp>
        <p:nvSpPr>
          <p:cNvPr id="3634" name="Google Shape;3634;p7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35" name="Google Shape;3635;p77"/>
          <p:cNvSpPr txBox="1"/>
          <p:nvPr>
            <p:ph idx="4294967295" type="subTitle"/>
          </p:nvPr>
        </p:nvSpPr>
        <p:spPr>
          <a:xfrm>
            <a:off x="947775" y="1462775"/>
            <a:ext cx="6916500" cy="1082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a:latin typeface="Barlow"/>
                <a:ea typeface="Barlow"/>
                <a:cs typeface="Barlow"/>
                <a:sym typeface="Barlow"/>
              </a:rPr>
              <a:t>Use brand’s and item’s popularity to strategically use sales for increasing sales</a:t>
            </a:r>
            <a:endParaRPr b="1">
              <a:latin typeface="Barlow"/>
              <a:ea typeface="Barlow"/>
              <a:cs typeface="Barlow"/>
              <a:sym typeface="Barlow"/>
            </a:endParaRPr>
          </a:p>
          <a:p>
            <a:pPr indent="0" lvl="0" marL="0" rtl="0" algn="l">
              <a:spcBef>
                <a:spcPts val="600"/>
              </a:spcBef>
              <a:spcAft>
                <a:spcPts val="0"/>
              </a:spcAft>
              <a:buNone/>
            </a:pPr>
            <a:r>
              <a:t/>
            </a:r>
            <a:endParaRPr/>
          </a:p>
        </p:txBody>
      </p:sp>
      <p:sp>
        <p:nvSpPr>
          <p:cNvPr id="3636" name="Google Shape;3636;p77"/>
          <p:cNvSpPr txBox="1"/>
          <p:nvPr>
            <p:ph idx="4294967295" type="subTitle"/>
          </p:nvPr>
        </p:nvSpPr>
        <p:spPr>
          <a:xfrm>
            <a:off x="673300" y="2545475"/>
            <a:ext cx="7764000" cy="1839300"/>
          </a:xfrm>
          <a:prstGeom prst="rect">
            <a:avLst/>
          </a:prstGeom>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Some brands and types of items are less wanted, therefore would benefit from promotional sales to attract customers into trying them</a:t>
            </a:r>
            <a:endParaRPr/>
          </a:p>
          <a:p>
            <a:pPr indent="-342900" lvl="0" marL="457200" rtl="0" algn="l">
              <a:lnSpc>
                <a:spcPct val="100000"/>
              </a:lnSpc>
              <a:spcBef>
                <a:spcPts val="0"/>
              </a:spcBef>
              <a:spcAft>
                <a:spcPts val="0"/>
              </a:spcAft>
              <a:buSzPts val="1800"/>
              <a:buChar char="▸"/>
            </a:pPr>
            <a:r>
              <a:rPr lang="en"/>
              <a:t>The more sales an item gets, the more likely it can expect an increase in sales thanks to upcoming reviews and recommendation</a:t>
            </a:r>
            <a:endParaRPr/>
          </a:p>
          <a:p>
            <a:pPr indent="0" lvl="0" marL="0" rtl="0" algn="l">
              <a:spcBef>
                <a:spcPts val="60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0" name="Shape 3640"/>
        <p:cNvGrpSpPr/>
        <p:nvPr/>
      </p:nvGrpSpPr>
      <p:grpSpPr>
        <a:xfrm>
          <a:off x="0" y="0"/>
          <a:ext cx="0" cy="0"/>
          <a:chOff x="0" y="0"/>
          <a:chExt cx="0" cy="0"/>
        </a:xfrm>
      </p:grpSpPr>
      <p:sp>
        <p:nvSpPr>
          <p:cNvPr id="3641" name="Google Shape;3641;p78"/>
          <p:cNvSpPr txBox="1"/>
          <p:nvPr>
            <p:ph type="ctrTitle"/>
          </p:nvPr>
        </p:nvSpPr>
        <p:spPr>
          <a:xfrm>
            <a:off x="978825" y="2031800"/>
            <a:ext cx="4650300" cy="1705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latin typeface="Raleway"/>
                <a:ea typeface="Raleway"/>
                <a:cs typeface="Raleway"/>
                <a:sym typeface="Raleway"/>
              </a:rPr>
              <a:t>Go Further with us ?</a:t>
            </a:r>
            <a:endParaRPr b="1">
              <a:latin typeface="Raleway"/>
              <a:ea typeface="Raleway"/>
              <a:cs typeface="Raleway"/>
              <a:sym typeface="Raleway"/>
            </a:endParaRPr>
          </a:p>
        </p:txBody>
      </p:sp>
      <p:sp>
        <p:nvSpPr>
          <p:cNvPr id="3642" name="Google Shape;3642;p7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solidFill>
                <a:schemeClr val="lt1"/>
              </a:solidFill>
              <a:latin typeface="Barlow"/>
              <a:ea typeface="Barlow"/>
              <a:cs typeface="Barlow"/>
              <a:sym typeface="Barlow"/>
            </a:endParaRPr>
          </a:p>
        </p:txBody>
      </p:sp>
      <p:grpSp>
        <p:nvGrpSpPr>
          <p:cNvPr id="3643" name="Google Shape;3643;p78"/>
          <p:cNvGrpSpPr/>
          <p:nvPr/>
        </p:nvGrpSpPr>
        <p:grpSpPr>
          <a:xfrm>
            <a:off x="5371441" y="1212249"/>
            <a:ext cx="3280550" cy="3344600"/>
            <a:chOff x="2244025" y="145922"/>
            <a:chExt cx="4382832" cy="4762352"/>
          </a:xfrm>
        </p:grpSpPr>
        <p:grpSp>
          <p:nvGrpSpPr>
            <p:cNvPr id="3644" name="Google Shape;3644;p78"/>
            <p:cNvGrpSpPr/>
            <p:nvPr/>
          </p:nvGrpSpPr>
          <p:grpSpPr>
            <a:xfrm>
              <a:off x="4124355" y="330300"/>
              <a:ext cx="2502502" cy="3373185"/>
              <a:chOff x="5785580" y="1232275"/>
              <a:chExt cx="2502502" cy="3373185"/>
            </a:xfrm>
          </p:grpSpPr>
          <p:sp>
            <p:nvSpPr>
              <p:cNvPr id="3645" name="Google Shape;3645;p78"/>
              <p:cNvSpPr/>
              <p:nvPr/>
            </p:nvSpPr>
            <p:spPr>
              <a:xfrm>
                <a:off x="6314607" y="3851433"/>
                <a:ext cx="944490" cy="545783"/>
              </a:xfrm>
              <a:custGeom>
                <a:rect b="b" l="l" r="r" t="t"/>
                <a:pathLst>
                  <a:path extrusionOk="0" h="545783" w="94449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6" name="Google Shape;3646;p78"/>
              <p:cNvSpPr/>
              <p:nvPr/>
            </p:nvSpPr>
            <p:spPr>
              <a:xfrm>
                <a:off x="6357717" y="3826573"/>
                <a:ext cx="944624" cy="545413"/>
              </a:xfrm>
              <a:custGeom>
                <a:rect b="b" l="l" r="r" t="t"/>
                <a:pathLst>
                  <a:path extrusionOk="0" h="545413" w="944624">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7" name="Google Shape;3647;p78"/>
              <p:cNvSpPr/>
              <p:nvPr/>
            </p:nvSpPr>
            <p:spPr>
              <a:xfrm>
                <a:off x="7274623" y="4156138"/>
                <a:ext cx="27813" cy="18192"/>
              </a:xfrm>
              <a:custGeom>
                <a:rect b="b" l="l" r="r" t="t"/>
                <a:pathLst>
                  <a:path extrusionOk="0" h="18192" w="27813">
                    <a:moveTo>
                      <a:pt x="27813" y="18193"/>
                    </a:moveTo>
                    <a:lnTo>
                      <a:pt x="27813" y="0"/>
                    </a:lnTo>
                    <a:lnTo>
                      <a:pt x="0" y="16002"/>
                    </a:lnTo>
                    <a:lnTo>
                      <a:pt x="27813" y="1819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8" name="Google Shape;3648;p78"/>
              <p:cNvSpPr/>
              <p:nvPr/>
            </p:nvSpPr>
            <p:spPr>
              <a:xfrm>
                <a:off x="6357747" y="4031456"/>
                <a:ext cx="28575" cy="18478"/>
              </a:xfrm>
              <a:custGeom>
                <a:rect b="b" l="l" r="r" t="t"/>
                <a:pathLst>
                  <a:path extrusionOk="0" h="18478" w="28575">
                    <a:moveTo>
                      <a:pt x="0" y="18479"/>
                    </a:moveTo>
                    <a:lnTo>
                      <a:pt x="0" y="0"/>
                    </a:lnTo>
                    <a:lnTo>
                      <a:pt x="28575" y="11811"/>
                    </a:lnTo>
                    <a:lnTo>
                      <a:pt x="0" y="1847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9" name="Google Shape;3649;p78"/>
              <p:cNvSpPr/>
              <p:nvPr/>
            </p:nvSpPr>
            <p:spPr>
              <a:xfrm>
                <a:off x="6357717" y="3808380"/>
                <a:ext cx="944624" cy="545381"/>
              </a:xfrm>
              <a:custGeom>
                <a:rect b="b" l="l" r="r" t="t"/>
                <a:pathLst>
                  <a:path extrusionOk="0" h="545381" w="944624">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0" name="Google Shape;3650;p78"/>
              <p:cNvSpPr/>
              <p:nvPr/>
            </p:nvSpPr>
            <p:spPr>
              <a:xfrm>
                <a:off x="6627114" y="3561873"/>
                <a:ext cx="675322" cy="594264"/>
              </a:xfrm>
              <a:custGeom>
                <a:rect b="b" l="l" r="r" t="t"/>
                <a:pathLst>
                  <a:path extrusionOk="0" h="594264" w="675322">
                    <a:moveTo>
                      <a:pt x="74581" y="247269"/>
                    </a:moveTo>
                    <a:lnTo>
                      <a:pt x="0" y="0"/>
                    </a:lnTo>
                    <a:lnTo>
                      <a:pt x="608933" y="349186"/>
                    </a:lnTo>
                    <a:lnTo>
                      <a:pt x="675322" y="594265"/>
                    </a:lnTo>
                    <a:lnTo>
                      <a:pt x="74581" y="24726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1" name="Google Shape;3651;p78"/>
              <p:cNvSpPr/>
              <p:nvPr/>
            </p:nvSpPr>
            <p:spPr>
              <a:xfrm>
                <a:off x="7276147" y="4135183"/>
                <a:ext cx="26289" cy="31146"/>
              </a:xfrm>
              <a:custGeom>
                <a:rect b="b" l="l" r="r" t="t"/>
                <a:pathLst>
                  <a:path extrusionOk="0" h="31146" w="26289">
                    <a:moveTo>
                      <a:pt x="8572" y="31147"/>
                    </a:moveTo>
                    <a:lnTo>
                      <a:pt x="26289" y="20955"/>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2" name="Google Shape;3652;p78"/>
              <p:cNvSpPr/>
              <p:nvPr/>
            </p:nvSpPr>
            <p:spPr>
              <a:xfrm>
                <a:off x="6607968" y="3571113"/>
                <a:ext cx="676751" cy="595217"/>
              </a:xfrm>
              <a:custGeom>
                <a:rect b="b" l="l" r="r" t="t"/>
                <a:pathLst>
                  <a:path extrusionOk="0" h="595217" w="676751">
                    <a:moveTo>
                      <a:pt x="74486" y="247364"/>
                    </a:moveTo>
                    <a:lnTo>
                      <a:pt x="0" y="0"/>
                    </a:lnTo>
                    <a:lnTo>
                      <a:pt x="608933" y="349282"/>
                    </a:lnTo>
                    <a:lnTo>
                      <a:pt x="676751" y="595217"/>
                    </a:lnTo>
                    <a:lnTo>
                      <a:pt x="74486" y="24736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3" name="Google Shape;3653;p78"/>
              <p:cNvSpPr/>
              <p:nvPr/>
            </p:nvSpPr>
            <p:spPr>
              <a:xfrm>
                <a:off x="5811392" y="1232275"/>
                <a:ext cx="2476690" cy="3358041"/>
              </a:xfrm>
              <a:custGeom>
                <a:rect b="b" l="l" r="r" t="t"/>
                <a:pathLst>
                  <a:path extrusionOk="0" h="3358041" w="247669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4" name="Google Shape;3654;p78"/>
              <p:cNvSpPr/>
              <p:nvPr/>
            </p:nvSpPr>
            <p:spPr>
              <a:xfrm>
                <a:off x="8240363" y="4509420"/>
                <a:ext cx="26098" cy="92487"/>
              </a:xfrm>
              <a:custGeom>
                <a:rect b="b" l="l" r="r" t="t"/>
                <a:pathLst>
                  <a:path extrusionOk="0" h="92487" w="26098">
                    <a:moveTo>
                      <a:pt x="0" y="92488"/>
                    </a:moveTo>
                    <a:lnTo>
                      <a:pt x="26098" y="77438"/>
                    </a:lnTo>
                    <a:lnTo>
                      <a:pt x="14859" y="0"/>
                    </a:lnTo>
                    <a:lnTo>
                      <a:pt x="0" y="9248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5" name="Google Shape;3655;p78"/>
              <p:cNvSpPr/>
              <p:nvPr/>
            </p:nvSpPr>
            <p:spPr>
              <a:xfrm>
                <a:off x="5807106" y="1235868"/>
                <a:ext cx="62674" cy="27245"/>
              </a:xfrm>
              <a:custGeom>
                <a:rect b="b" l="l" r="r" t="t"/>
                <a:pathLst>
                  <a:path extrusionOk="0" h="27245" w="62674">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6" name="Google Shape;3656;p78"/>
              <p:cNvSpPr/>
              <p:nvPr/>
            </p:nvSpPr>
            <p:spPr>
              <a:xfrm>
                <a:off x="5789771" y="1244753"/>
                <a:ext cx="2476690" cy="3358040"/>
              </a:xfrm>
              <a:custGeom>
                <a:rect b="b" l="l" r="r" t="t"/>
                <a:pathLst>
                  <a:path extrusionOk="0" h="3358040" w="247669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7" name="Google Shape;3657;p78"/>
              <p:cNvSpPr/>
              <p:nvPr/>
            </p:nvSpPr>
            <p:spPr>
              <a:xfrm>
                <a:off x="5785580" y="1247175"/>
                <a:ext cx="2476785" cy="3358285"/>
              </a:xfrm>
              <a:custGeom>
                <a:rect b="b" l="l" r="r" t="t"/>
                <a:pathLst>
                  <a:path extrusionOk="0" h="3358285" w="2476785">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8" name="Google Shape;3658;p78"/>
              <p:cNvSpPr/>
              <p:nvPr/>
            </p:nvSpPr>
            <p:spPr>
              <a:xfrm>
                <a:off x="5815488" y="1286421"/>
                <a:ext cx="2415539" cy="3200710"/>
              </a:xfrm>
              <a:custGeom>
                <a:rect b="b" l="l" r="r" t="t"/>
                <a:pathLst>
                  <a:path extrusionOk="0" h="3200710" w="2415539">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9" name="Google Shape;3659;p78"/>
              <p:cNvSpPr/>
              <p:nvPr/>
            </p:nvSpPr>
            <p:spPr>
              <a:xfrm>
                <a:off x="5915882" y="1476290"/>
                <a:ext cx="2188940" cy="1460906"/>
              </a:xfrm>
              <a:custGeom>
                <a:rect b="b" l="l" r="r" t="t"/>
                <a:pathLst>
                  <a:path extrusionOk="0" h="1460906" w="218894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0" name="Google Shape;3660;p78"/>
              <p:cNvSpPr/>
              <p:nvPr/>
            </p:nvSpPr>
            <p:spPr>
              <a:xfrm rot="-1801764">
                <a:off x="5975652" y="1564561"/>
                <a:ext cx="76512" cy="132469"/>
              </a:xfrm>
              <a:custGeom>
                <a:rect b="b" l="l" r="r" t="t"/>
                <a:pathLst>
                  <a:path extrusionOk="0" h="132587" w="7658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1" name="Google Shape;3661;p78"/>
              <p:cNvSpPr/>
              <p:nvPr/>
            </p:nvSpPr>
            <p:spPr>
              <a:xfrm>
                <a:off x="6935438" y="2145169"/>
                <a:ext cx="197262" cy="149154"/>
              </a:xfrm>
              <a:custGeom>
                <a:rect b="b" l="l" r="r" t="t"/>
                <a:pathLst>
                  <a:path extrusionOk="0" h="149154" w="197262">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2" name="Google Shape;3662;p78"/>
              <p:cNvSpPr/>
              <p:nvPr/>
            </p:nvSpPr>
            <p:spPr>
              <a:xfrm>
                <a:off x="7235094" y="2318577"/>
                <a:ext cx="197262" cy="148968"/>
              </a:xfrm>
              <a:custGeom>
                <a:rect b="b" l="l" r="r" t="t"/>
                <a:pathLst>
                  <a:path extrusionOk="0" h="148968" w="197262">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3" name="Google Shape;3663;p78"/>
              <p:cNvSpPr/>
              <p:nvPr/>
            </p:nvSpPr>
            <p:spPr>
              <a:xfrm>
                <a:off x="7529798" y="2488369"/>
                <a:ext cx="197358" cy="149033"/>
              </a:xfrm>
              <a:custGeom>
                <a:rect b="b" l="l" r="r" t="t"/>
                <a:pathLst>
                  <a:path extrusionOk="0" h="149033" w="197358">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4" name="Google Shape;3664;p78"/>
              <p:cNvSpPr/>
              <p:nvPr/>
            </p:nvSpPr>
            <p:spPr>
              <a:xfrm>
                <a:off x="7829454" y="2661668"/>
                <a:ext cx="197358" cy="148943"/>
              </a:xfrm>
              <a:custGeom>
                <a:rect b="b" l="l" r="r" t="t"/>
                <a:pathLst>
                  <a:path extrusionOk="0" h="148943" w="197358">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5" name="Google Shape;3665;p78"/>
              <p:cNvSpPr/>
              <p:nvPr/>
            </p:nvSpPr>
            <p:spPr>
              <a:xfrm>
                <a:off x="7391400" y="2634856"/>
                <a:ext cx="551783" cy="685887"/>
              </a:xfrm>
              <a:custGeom>
                <a:rect b="b" l="l" r="r" t="t"/>
                <a:pathLst>
                  <a:path extrusionOk="0" h="685887" w="551783">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6" name="Google Shape;3666;p78"/>
              <p:cNvSpPr/>
              <p:nvPr/>
            </p:nvSpPr>
            <p:spPr>
              <a:xfrm>
                <a:off x="5981604" y="2604685"/>
                <a:ext cx="1286351" cy="820016"/>
              </a:xfrm>
              <a:custGeom>
                <a:rect b="b" l="l" r="r" t="t"/>
                <a:pathLst>
                  <a:path extrusionOk="0" h="820016" w="1286351">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7" name="Google Shape;3667;p78"/>
              <p:cNvSpPr/>
              <p:nvPr/>
            </p:nvSpPr>
            <p:spPr>
              <a:xfrm>
                <a:off x="5985319" y="2767047"/>
                <a:ext cx="1158430" cy="718178"/>
              </a:xfrm>
              <a:custGeom>
                <a:rect b="b" l="l" r="r" t="t"/>
                <a:pathLst>
                  <a:path extrusionOk="0" h="718178" w="115843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8" name="Google Shape;3668;p78"/>
              <p:cNvSpPr/>
              <p:nvPr/>
            </p:nvSpPr>
            <p:spPr>
              <a:xfrm>
                <a:off x="5985319" y="2872624"/>
                <a:ext cx="1158430" cy="718059"/>
              </a:xfrm>
              <a:custGeom>
                <a:rect b="b" l="l" r="r" t="t"/>
                <a:pathLst>
                  <a:path extrusionOk="0" h="718059" w="115843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9" name="Google Shape;3669;p78"/>
              <p:cNvSpPr/>
              <p:nvPr/>
            </p:nvSpPr>
            <p:spPr>
              <a:xfrm>
                <a:off x="5985319" y="2978121"/>
                <a:ext cx="868489" cy="550694"/>
              </a:xfrm>
              <a:custGeom>
                <a:rect b="b" l="l" r="r" t="t"/>
                <a:pathLst>
                  <a:path extrusionOk="0" h="550694" w="868489">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0" name="Google Shape;3670;p78"/>
              <p:cNvSpPr/>
              <p:nvPr/>
            </p:nvSpPr>
            <p:spPr>
              <a:xfrm>
                <a:off x="7391018" y="3086134"/>
                <a:ext cx="551783" cy="368151"/>
              </a:xfrm>
              <a:custGeom>
                <a:rect b="b" l="l" r="r" t="t"/>
                <a:pathLst>
                  <a:path extrusionOk="0" h="368151"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1" name="Google Shape;3671;p78"/>
              <p:cNvSpPr/>
              <p:nvPr/>
            </p:nvSpPr>
            <p:spPr>
              <a:xfrm>
                <a:off x="7391018" y="3191616"/>
                <a:ext cx="551783" cy="368230"/>
              </a:xfrm>
              <a:custGeom>
                <a:rect b="b" l="l" r="r" t="t"/>
                <a:pathLst>
                  <a:path extrusionOk="0" h="368230" w="551783">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2" name="Google Shape;3672;p78"/>
              <p:cNvSpPr/>
              <p:nvPr/>
            </p:nvSpPr>
            <p:spPr>
              <a:xfrm>
                <a:off x="7391018" y="3297399"/>
                <a:ext cx="413670" cy="288153"/>
              </a:xfrm>
              <a:custGeom>
                <a:rect b="b" l="l" r="r" t="t"/>
                <a:pathLst>
                  <a:path extrusionOk="0" h="288153" w="41367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3" name="Google Shape;3673;p78"/>
              <p:cNvSpPr/>
              <p:nvPr/>
            </p:nvSpPr>
            <p:spPr>
              <a:xfrm>
                <a:off x="7391400" y="3447774"/>
                <a:ext cx="551783" cy="685927"/>
              </a:xfrm>
              <a:custGeom>
                <a:rect b="b" l="l" r="r" t="t"/>
                <a:pathLst>
                  <a:path extrusionOk="0" h="685927" w="551783">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4" name="Google Shape;3674;p78"/>
              <p:cNvSpPr/>
              <p:nvPr/>
            </p:nvSpPr>
            <p:spPr>
              <a:xfrm>
                <a:off x="7391018" y="3899093"/>
                <a:ext cx="551783" cy="368152"/>
              </a:xfrm>
              <a:custGeom>
                <a:rect b="b" l="l" r="r" t="t"/>
                <a:pathLst>
                  <a:path extrusionOk="0" h="368152"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5" name="Google Shape;3675;p78"/>
              <p:cNvSpPr/>
              <p:nvPr/>
            </p:nvSpPr>
            <p:spPr>
              <a:xfrm>
                <a:off x="7462456" y="2876264"/>
                <a:ext cx="257937" cy="241458"/>
              </a:xfrm>
              <a:custGeom>
                <a:rect b="b" l="l" r="r" t="t"/>
                <a:pathLst>
                  <a:path extrusionOk="0" h="241458" w="257937">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6" name="Google Shape;3676;p78"/>
              <p:cNvSpPr/>
              <p:nvPr/>
            </p:nvSpPr>
            <p:spPr>
              <a:xfrm rot="-1801764">
                <a:off x="7788337" y="2912905"/>
                <a:ext cx="68709" cy="119146"/>
              </a:xfrm>
              <a:custGeom>
                <a:rect b="b" l="l" r="r" t="t"/>
                <a:pathLst>
                  <a:path extrusionOk="0" h="119252" w="6877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7" name="Google Shape;3677;p78"/>
              <p:cNvSpPr/>
              <p:nvPr/>
            </p:nvSpPr>
            <p:spPr>
              <a:xfrm>
                <a:off x="7466171" y="3701224"/>
                <a:ext cx="257936" cy="241363"/>
              </a:xfrm>
              <a:custGeom>
                <a:rect b="b" l="l" r="r" t="t"/>
                <a:pathLst>
                  <a:path extrusionOk="0" h="241363" w="257936">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8" name="Google Shape;3678;p78"/>
              <p:cNvSpPr/>
              <p:nvPr/>
            </p:nvSpPr>
            <p:spPr>
              <a:xfrm rot="-1790023">
                <a:off x="7807389" y="3748630"/>
                <a:ext cx="69009" cy="119667"/>
              </a:xfrm>
              <a:custGeom>
                <a:rect b="b" l="l" r="r" t="t"/>
                <a:pathLst>
                  <a:path extrusionOk="0" h="119663" w="69007">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9" name="Google Shape;3679;p78"/>
              <p:cNvSpPr/>
              <p:nvPr/>
            </p:nvSpPr>
            <p:spPr>
              <a:xfrm>
                <a:off x="5996654" y="1854288"/>
                <a:ext cx="1266348" cy="1335535"/>
              </a:xfrm>
              <a:custGeom>
                <a:rect b="b" l="l" r="r" t="t"/>
                <a:pathLst>
                  <a:path extrusionOk="0" h="1335535" w="1266348">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0" name="Google Shape;3680;p78"/>
              <p:cNvSpPr/>
              <p:nvPr/>
            </p:nvSpPr>
            <p:spPr>
              <a:xfrm>
                <a:off x="6187916" y="2312479"/>
                <a:ext cx="441007" cy="412813"/>
              </a:xfrm>
              <a:custGeom>
                <a:rect b="b" l="l" r="r" t="t"/>
                <a:pathLst>
                  <a:path extrusionOk="0" h="412813" w="441007">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1" name="Google Shape;3681;p78"/>
              <p:cNvSpPr/>
              <p:nvPr/>
            </p:nvSpPr>
            <p:spPr>
              <a:xfrm rot="-1801764">
                <a:off x="6969573" y="2537060"/>
                <a:ext cx="117623" cy="203653"/>
              </a:xfrm>
              <a:custGeom>
                <a:rect b="b" l="l" r="r" t="t"/>
                <a:pathLst>
                  <a:path extrusionOk="0" h="203834" w="117728">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82" name="Google Shape;3682;p78"/>
            <p:cNvSpPr/>
            <p:nvPr/>
          </p:nvSpPr>
          <p:spPr>
            <a:xfrm>
              <a:off x="4124355" y="1157329"/>
              <a:ext cx="276891" cy="1108478"/>
            </a:xfrm>
            <a:custGeom>
              <a:rect b="b" l="l" r="r" t="t"/>
              <a:pathLst>
                <a:path extrusionOk="0" h="1108478" w="276891">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3" name="Google Shape;3683;p78"/>
            <p:cNvSpPr/>
            <p:nvPr/>
          </p:nvSpPr>
          <p:spPr>
            <a:xfrm>
              <a:off x="3407027" y="665933"/>
              <a:ext cx="814853" cy="1408939"/>
            </a:xfrm>
            <a:custGeom>
              <a:rect b="b" l="l" r="r" t="t"/>
              <a:pathLst>
                <a:path extrusionOk="0" h="1408939" w="814853">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4" name="Google Shape;3684;p78"/>
            <p:cNvSpPr/>
            <p:nvPr/>
          </p:nvSpPr>
          <p:spPr>
            <a:xfrm>
              <a:off x="3387120" y="682740"/>
              <a:ext cx="804386" cy="1393465"/>
            </a:xfrm>
            <a:custGeom>
              <a:rect b="b" l="l" r="r" t="t"/>
              <a:pathLst>
                <a:path extrusionOk="0" h="1393465" w="804386">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5" name="Google Shape;3685;p78"/>
            <p:cNvSpPr/>
            <p:nvPr/>
          </p:nvSpPr>
          <p:spPr>
            <a:xfrm>
              <a:off x="3499610" y="847672"/>
              <a:ext cx="17240" cy="769048"/>
            </a:xfrm>
            <a:custGeom>
              <a:rect b="b" l="l" r="r" t="t"/>
              <a:pathLst>
                <a:path extrusionOk="0" h="769048" w="17240">
                  <a:moveTo>
                    <a:pt x="0" y="759047"/>
                  </a:moveTo>
                  <a:lnTo>
                    <a:pt x="17240" y="769048"/>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6" name="Google Shape;3686;p78"/>
            <p:cNvSpPr/>
            <p:nvPr/>
          </p:nvSpPr>
          <p:spPr>
            <a:xfrm>
              <a:off x="3477988" y="1035502"/>
              <a:ext cx="60483" cy="177021"/>
            </a:xfrm>
            <a:custGeom>
              <a:rect b="b" l="l" r="r" t="t"/>
              <a:pathLst>
                <a:path extrusionOk="0" h="177021" w="60483">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7" name="Google Shape;3687;p78"/>
            <p:cNvSpPr/>
            <p:nvPr/>
          </p:nvSpPr>
          <p:spPr>
            <a:xfrm>
              <a:off x="3684776" y="951970"/>
              <a:ext cx="17335" cy="768953"/>
            </a:xfrm>
            <a:custGeom>
              <a:rect b="b" l="l" r="r" t="t"/>
              <a:pathLst>
                <a:path extrusionOk="0" h="768953" w="17335">
                  <a:moveTo>
                    <a:pt x="0" y="758952"/>
                  </a:moveTo>
                  <a:lnTo>
                    <a:pt x="17336" y="768953"/>
                  </a:lnTo>
                  <a:lnTo>
                    <a:pt x="17336" y="10001"/>
                  </a:lnTo>
                  <a:lnTo>
                    <a:pt x="0" y="0"/>
                  </a:lnTo>
                  <a:lnTo>
                    <a:pt x="0" y="75895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8" name="Google Shape;3688;p78"/>
            <p:cNvSpPr/>
            <p:nvPr/>
          </p:nvSpPr>
          <p:spPr>
            <a:xfrm>
              <a:off x="3663154" y="1389355"/>
              <a:ext cx="60579" cy="177060"/>
            </a:xfrm>
            <a:custGeom>
              <a:rect b="b" l="l" r="r" t="t"/>
              <a:pathLst>
                <a:path extrusionOk="0" h="177060" w="60579">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9" name="Google Shape;3689;p78"/>
            <p:cNvSpPr/>
            <p:nvPr/>
          </p:nvSpPr>
          <p:spPr>
            <a:xfrm>
              <a:off x="3870037" y="1058841"/>
              <a:ext cx="17335" cy="769048"/>
            </a:xfrm>
            <a:custGeom>
              <a:rect b="b" l="l" r="r" t="t"/>
              <a:pathLst>
                <a:path extrusionOk="0" h="769048" w="17335">
                  <a:moveTo>
                    <a:pt x="0" y="759047"/>
                  </a:moveTo>
                  <a:lnTo>
                    <a:pt x="17335" y="769049"/>
                  </a:lnTo>
                  <a:lnTo>
                    <a:pt x="17335"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0" name="Google Shape;3690;p78"/>
            <p:cNvSpPr/>
            <p:nvPr/>
          </p:nvSpPr>
          <p:spPr>
            <a:xfrm>
              <a:off x="3848416" y="1146769"/>
              <a:ext cx="60579" cy="177060"/>
            </a:xfrm>
            <a:custGeom>
              <a:rect b="b" l="l" r="r" t="t"/>
              <a:pathLst>
                <a:path extrusionOk="0" h="177060" w="60579">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1" name="Google Shape;3691;p78"/>
            <p:cNvSpPr/>
            <p:nvPr/>
          </p:nvSpPr>
          <p:spPr>
            <a:xfrm>
              <a:off x="4055299" y="1165807"/>
              <a:ext cx="17240" cy="768953"/>
            </a:xfrm>
            <a:custGeom>
              <a:rect b="b" l="l" r="r" t="t"/>
              <a:pathLst>
                <a:path extrusionOk="0" h="768953" w="17240">
                  <a:moveTo>
                    <a:pt x="0" y="759047"/>
                  </a:moveTo>
                  <a:lnTo>
                    <a:pt x="17240" y="768953"/>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2" name="Google Shape;3692;p78"/>
            <p:cNvSpPr/>
            <p:nvPr/>
          </p:nvSpPr>
          <p:spPr>
            <a:xfrm>
              <a:off x="4033677" y="1453459"/>
              <a:ext cx="60483" cy="177021"/>
            </a:xfrm>
            <a:custGeom>
              <a:rect b="b" l="l" r="r" t="t"/>
              <a:pathLst>
                <a:path extrusionOk="0" h="177021" w="60483">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93" name="Google Shape;3693;p78"/>
            <p:cNvGrpSpPr/>
            <p:nvPr/>
          </p:nvGrpSpPr>
          <p:grpSpPr>
            <a:xfrm>
              <a:off x="3457891" y="2611797"/>
              <a:ext cx="595122" cy="410622"/>
              <a:chOff x="5119116" y="3513772"/>
              <a:chExt cx="595122" cy="410622"/>
            </a:xfrm>
          </p:grpSpPr>
          <p:sp>
            <p:nvSpPr>
              <p:cNvPr id="3694" name="Google Shape;3694;p78"/>
              <p:cNvSpPr/>
              <p:nvPr/>
            </p:nvSpPr>
            <p:spPr>
              <a:xfrm>
                <a:off x="5119116" y="361864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5" name="Google Shape;3695;p78"/>
              <p:cNvSpPr/>
              <p:nvPr/>
            </p:nvSpPr>
            <p:spPr>
              <a:xfrm>
                <a:off x="5184648" y="357930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6" name="Google Shape;3696;p78"/>
              <p:cNvSpPr/>
              <p:nvPr/>
            </p:nvSpPr>
            <p:spPr>
              <a:xfrm>
                <a:off x="5184743" y="3664839"/>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7" name="Google Shape;3697;p78"/>
              <p:cNvSpPr/>
              <p:nvPr/>
            </p:nvSpPr>
            <p:spPr>
              <a:xfrm>
                <a:off x="5674423" y="3666648"/>
                <a:ext cx="39814" cy="93916"/>
              </a:xfrm>
              <a:custGeom>
                <a:rect b="b" l="l" r="r" t="t"/>
                <a:pathLst>
                  <a:path extrusionOk="0" h="93916" w="39814">
                    <a:moveTo>
                      <a:pt x="39814" y="0"/>
                    </a:moveTo>
                    <a:lnTo>
                      <a:pt x="39814" y="65532"/>
                    </a:lnTo>
                    <a:lnTo>
                      <a:pt x="13049" y="93916"/>
                    </a:lnTo>
                    <a:lnTo>
                      <a:pt x="0" y="18955"/>
                    </a:lnTo>
                    <a:lnTo>
                      <a:pt x="39814"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8" name="Google Shape;3698;p78"/>
              <p:cNvSpPr/>
              <p:nvPr/>
            </p:nvSpPr>
            <p:spPr>
              <a:xfrm>
                <a:off x="5184648" y="3513772"/>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9" name="Google Shape;3699;p78"/>
              <p:cNvSpPr/>
              <p:nvPr/>
            </p:nvSpPr>
            <p:spPr>
              <a:xfrm>
                <a:off x="5260027" y="3555420"/>
                <a:ext cx="379097" cy="218860"/>
              </a:xfrm>
              <a:custGeom>
                <a:rect b="b" l="l" r="r" t="t"/>
                <a:pathLst>
                  <a:path extrusionOk="0" h="218860" w="379097">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0" name="Google Shape;3700;p78"/>
              <p:cNvSpPr/>
              <p:nvPr/>
            </p:nvSpPr>
            <p:spPr>
              <a:xfrm>
                <a:off x="5260371" y="3568469"/>
                <a:ext cx="378428" cy="205811"/>
              </a:xfrm>
              <a:custGeom>
                <a:rect b="b" l="l" r="r" t="t"/>
                <a:pathLst>
                  <a:path extrusionOk="0" h="205811" w="378428">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1" name="Google Shape;3701;p78"/>
              <p:cNvSpPr/>
              <p:nvPr/>
            </p:nvSpPr>
            <p:spPr>
              <a:xfrm>
                <a:off x="5357145" y="3618071"/>
                <a:ext cx="176643" cy="110490"/>
              </a:xfrm>
              <a:custGeom>
                <a:rect b="b" l="l" r="r" t="t"/>
                <a:pathLst>
                  <a:path extrusionOk="0" h="110490" w="176643">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2" name="Google Shape;3702;p78"/>
              <p:cNvSpPr/>
              <p:nvPr/>
            </p:nvSpPr>
            <p:spPr>
              <a:xfrm>
                <a:off x="5430297" y="3699986"/>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3" name="Google Shape;3703;p78"/>
              <p:cNvSpPr/>
              <p:nvPr/>
            </p:nvSpPr>
            <p:spPr>
              <a:xfrm>
                <a:off x="5506497" y="3706463"/>
                <a:ext cx="25145" cy="11810"/>
              </a:xfrm>
              <a:custGeom>
                <a:rect b="b" l="l" r="r" t="t"/>
                <a:pathLst>
                  <a:path extrusionOk="0" h="11810" w="25145">
                    <a:moveTo>
                      <a:pt x="25146" y="10287"/>
                    </a:moveTo>
                    <a:lnTo>
                      <a:pt x="25146" y="0"/>
                    </a:lnTo>
                    <a:lnTo>
                      <a:pt x="0" y="2000"/>
                    </a:lnTo>
                    <a:lnTo>
                      <a:pt x="14478"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4" name="Google Shape;3704;p78"/>
              <p:cNvSpPr/>
              <p:nvPr/>
            </p:nvSpPr>
            <p:spPr>
              <a:xfrm>
                <a:off x="5514975" y="366874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5" name="Google Shape;3705;p78"/>
              <p:cNvSpPr/>
              <p:nvPr/>
            </p:nvSpPr>
            <p:spPr>
              <a:xfrm>
                <a:off x="5455729" y="3672554"/>
                <a:ext cx="28384" cy="19811"/>
              </a:xfrm>
              <a:custGeom>
                <a:rect b="b" l="l" r="r" t="t"/>
                <a:pathLst>
                  <a:path extrusionOk="0" h="19811" w="28384">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6" name="Google Shape;3706;p78"/>
              <p:cNvSpPr/>
              <p:nvPr/>
            </p:nvSpPr>
            <p:spPr>
              <a:xfrm>
                <a:off x="5397817" y="3639502"/>
                <a:ext cx="35337" cy="23336"/>
              </a:xfrm>
              <a:custGeom>
                <a:rect b="b" l="l" r="r" t="t"/>
                <a:pathLst>
                  <a:path extrusionOk="0" h="23336" w="35337">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7" name="Google Shape;3707;p78"/>
              <p:cNvSpPr/>
              <p:nvPr/>
            </p:nvSpPr>
            <p:spPr>
              <a:xfrm>
                <a:off x="5430297" y="3620928"/>
                <a:ext cx="16383" cy="14668"/>
              </a:xfrm>
              <a:custGeom>
                <a:rect b="b" l="l" r="r" t="t"/>
                <a:pathLst>
                  <a:path extrusionOk="0" h="14668" w="16383">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8" name="Google Shape;3708;p78"/>
              <p:cNvSpPr/>
              <p:nvPr/>
            </p:nvSpPr>
            <p:spPr>
              <a:xfrm>
                <a:off x="5357050" y="361788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9" name="Google Shape;3709;p78"/>
              <p:cNvSpPr/>
              <p:nvPr/>
            </p:nvSpPr>
            <p:spPr>
              <a:xfrm>
                <a:off x="5357621" y="3652361"/>
                <a:ext cx="18002" cy="18097"/>
              </a:xfrm>
              <a:custGeom>
                <a:rect b="b" l="l" r="r" t="t"/>
                <a:pathLst>
                  <a:path extrusionOk="0" h="18097" w="18002">
                    <a:moveTo>
                      <a:pt x="0" y="10668"/>
                    </a:moveTo>
                    <a:lnTo>
                      <a:pt x="0" y="0"/>
                    </a:lnTo>
                    <a:lnTo>
                      <a:pt x="18002" y="0"/>
                    </a:lnTo>
                    <a:lnTo>
                      <a:pt x="13621"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0" name="Google Shape;3710;p78"/>
              <p:cNvSpPr/>
              <p:nvPr/>
            </p:nvSpPr>
            <p:spPr>
              <a:xfrm>
                <a:off x="5357145" y="3607879"/>
                <a:ext cx="176643" cy="110394"/>
              </a:xfrm>
              <a:custGeom>
                <a:rect b="b" l="l" r="r" t="t"/>
                <a:pathLst>
                  <a:path extrusionOk="0" h="110394" w="176643">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11" name="Google Shape;3711;p78"/>
            <p:cNvGrpSpPr/>
            <p:nvPr/>
          </p:nvGrpSpPr>
          <p:grpSpPr>
            <a:xfrm>
              <a:off x="3545044" y="2530263"/>
              <a:ext cx="529590" cy="371284"/>
              <a:chOff x="5206269" y="3432238"/>
              <a:chExt cx="529590" cy="371284"/>
            </a:xfrm>
          </p:grpSpPr>
          <p:sp>
            <p:nvSpPr>
              <p:cNvPr id="3712" name="Google Shape;3712;p78"/>
              <p:cNvSpPr/>
              <p:nvPr/>
            </p:nvSpPr>
            <p:spPr>
              <a:xfrm>
                <a:off x="5206269" y="3497770"/>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3" name="Google Shape;3713;p78"/>
              <p:cNvSpPr/>
              <p:nvPr/>
            </p:nvSpPr>
            <p:spPr>
              <a:xfrm>
                <a:off x="5206365" y="3583305"/>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4" name="Google Shape;3714;p78"/>
              <p:cNvSpPr/>
              <p:nvPr/>
            </p:nvSpPr>
            <p:spPr>
              <a:xfrm>
                <a:off x="5696045" y="3585114"/>
                <a:ext cx="39814" cy="93916"/>
              </a:xfrm>
              <a:custGeom>
                <a:rect b="b" l="l" r="r" t="t"/>
                <a:pathLst>
                  <a:path extrusionOk="0" h="93916" w="39814">
                    <a:moveTo>
                      <a:pt x="39815" y="0"/>
                    </a:moveTo>
                    <a:lnTo>
                      <a:pt x="39815" y="65532"/>
                    </a:lnTo>
                    <a:lnTo>
                      <a:pt x="13049" y="93916"/>
                    </a:lnTo>
                    <a:lnTo>
                      <a:pt x="0" y="18955"/>
                    </a:lnTo>
                    <a:lnTo>
                      <a:pt x="3981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5" name="Google Shape;3715;p78"/>
              <p:cNvSpPr/>
              <p:nvPr/>
            </p:nvSpPr>
            <p:spPr>
              <a:xfrm>
                <a:off x="5206269" y="3432238"/>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6" name="Google Shape;3716;p78"/>
              <p:cNvSpPr/>
              <p:nvPr/>
            </p:nvSpPr>
            <p:spPr>
              <a:xfrm>
                <a:off x="5281554" y="3473886"/>
                <a:ext cx="379116" cy="218860"/>
              </a:xfrm>
              <a:custGeom>
                <a:rect b="b" l="l" r="r" t="t"/>
                <a:pathLst>
                  <a:path extrusionOk="0" h="218860" w="379116">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7" name="Google Shape;3717;p78"/>
              <p:cNvSpPr/>
              <p:nvPr/>
            </p:nvSpPr>
            <p:spPr>
              <a:xfrm>
                <a:off x="5281898" y="3486935"/>
                <a:ext cx="378428" cy="205811"/>
              </a:xfrm>
              <a:custGeom>
                <a:rect b="b" l="l" r="r" t="t"/>
                <a:pathLst>
                  <a:path extrusionOk="0" h="205811" w="378428">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8" name="Google Shape;3718;p78"/>
              <p:cNvSpPr/>
              <p:nvPr/>
            </p:nvSpPr>
            <p:spPr>
              <a:xfrm>
                <a:off x="5378767" y="3536823"/>
                <a:ext cx="177060" cy="109918"/>
              </a:xfrm>
              <a:custGeom>
                <a:rect b="b" l="l" r="r" t="t"/>
                <a:pathLst>
                  <a:path extrusionOk="0" h="109918" w="17706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9" name="Google Shape;3719;p78"/>
              <p:cNvSpPr/>
              <p:nvPr/>
            </p:nvSpPr>
            <p:spPr>
              <a:xfrm>
                <a:off x="5451919" y="3618738"/>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0" name="Google Shape;3720;p78"/>
              <p:cNvSpPr/>
              <p:nvPr/>
            </p:nvSpPr>
            <p:spPr>
              <a:xfrm>
                <a:off x="5528119" y="3625024"/>
                <a:ext cx="25241" cy="11715"/>
              </a:xfrm>
              <a:custGeom>
                <a:rect b="b" l="l" r="r" t="t"/>
                <a:pathLst>
                  <a:path extrusionOk="0" h="11715" w="25241">
                    <a:moveTo>
                      <a:pt x="25241" y="10192"/>
                    </a:moveTo>
                    <a:lnTo>
                      <a:pt x="25241" y="0"/>
                    </a:lnTo>
                    <a:lnTo>
                      <a:pt x="0" y="1905"/>
                    </a:lnTo>
                    <a:lnTo>
                      <a:pt x="14478" y="11716"/>
                    </a:lnTo>
                    <a:lnTo>
                      <a:pt x="25241" y="1019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1" name="Google Shape;3721;p78"/>
              <p:cNvSpPr/>
              <p:nvPr/>
            </p:nvSpPr>
            <p:spPr>
              <a:xfrm>
                <a:off x="5536596" y="3587210"/>
                <a:ext cx="18859" cy="10382"/>
              </a:xfrm>
              <a:custGeom>
                <a:rect b="b" l="l" r="r" t="t"/>
                <a:pathLst>
                  <a:path extrusionOk="0" h="10382" w="18859">
                    <a:moveTo>
                      <a:pt x="18859" y="10383"/>
                    </a:moveTo>
                    <a:lnTo>
                      <a:pt x="18859" y="0"/>
                    </a:lnTo>
                    <a:lnTo>
                      <a:pt x="0" y="6763"/>
                    </a:lnTo>
                    <a:lnTo>
                      <a:pt x="18859" y="10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2" name="Google Shape;3722;p78"/>
              <p:cNvSpPr/>
              <p:nvPr/>
            </p:nvSpPr>
            <p:spPr>
              <a:xfrm>
                <a:off x="5477351" y="3591020"/>
                <a:ext cx="28384" cy="19811"/>
              </a:xfrm>
              <a:custGeom>
                <a:rect b="b" l="l" r="r" t="t"/>
                <a:pathLst>
                  <a:path extrusionOk="0" h="19811" w="28384">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3" name="Google Shape;3723;p78"/>
              <p:cNvSpPr/>
              <p:nvPr/>
            </p:nvSpPr>
            <p:spPr>
              <a:xfrm>
                <a:off x="5419725" y="3558063"/>
                <a:ext cx="35433" cy="23241"/>
              </a:xfrm>
              <a:custGeom>
                <a:rect b="b" l="l" r="r" t="t"/>
                <a:pathLst>
                  <a:path extrusionOk="0" h="23241" w="35433">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4" name="Google Shape;3724;p78"/>
              <p:cNvSpPr/>
              <p:nvPr/>
            </p:nvSpPr>
            <p:spPr>
              <a:xfrm>
                <a:off x="5451919" y="3539394"/>
                <a:ext cx="16383" cy="14668"/>
              </a:xfrm>
              <a:custGeom>
                <a:rect b="b" l="l" r="r" t="t"/>
                <a:pathLst>
                  <a:path extrusionOk="0" h="14668" w="16383">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5" name="Google Shape;3725;p78"/>
              <p:cNvSpPr/>
              <p:nvPr/>
            </p:nvSpPr>
            <p:spPr>
              <a:xfrm>
                <a:off x="5378672" y="3536346"/>
                <a:ext cx="15716" cy="11715"/>
              </a:xfrm>
              <a:custGeom>
                <a:rect b="b" l="l" r="r" t="t"/>
                <a:pathLst>
                  <a:path extrusionOk="0" h="11715" w="15716">
                    <a:moveTo>
                      <a:pt x="0" y="10287"/>
                    </a:moveTo>
                    <a:lnTo>
                      <a:pt x="0" y="0"/>
                    </a:lnTo>
                    <a:lnTo>
                      <a:pt x="15716" y="1715"/>
                    </a:lnTo>
                    <a:lnTo>
                      <a:pt x="10668" y="11716"/>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6" name="Google Shape;3726;p78"/>
              <p:cNvSpPr/>
              <p:nvPr/>
            </p:nvSpPr>
            <p:spPr>
              <a:xfrm>
                <a:off x="5379338" y="3570732"/>
                <a:ext cx="17907" cy="18097"/>
              </a:xfrm>
              <a:custGeom>
                <a:rect b="b" l="l" r="r" t="t"/>
                <a:pathLst>
                  <a:path extrusionOk="0" h="18097" w="17907">
                    <a:moveTo>
                      <a:pt x="0" y="10668"/>
                    </a:moveTo>
                    <a:lnTo>
                      <a:pt x="0" y="0"/>
                    </a:lnTo>
                    <a:lnTo>
                      <a:pt x="17907" y="0"/>
                    </a:lnTo>
                    <a:lnTo>
                      <a:pt x="13525" y="9525"/>
                    </a:lnTo>
                    <a:lnTo>
                      <a:pt x="5715"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7" name="Google Shape;3727;p78"/>
              <p:cNvSpPr/>
              <p:nvPr/>
            </p:nvSpPr>
            <p:spPr>
              <a:xfrm>
                <a:off x="5378958" y="3526345"/>
                <a:ext cx="176864" cy="110394"/>
              </a:xfrm>
              <a:custGeom>
                <a:rect b="b" l="l" r="r" t="t"/>
                <a:pathLst>
                  <a:path extrusionOk="0" h="110394" w="176864">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28" name="Google Shape;3728;p78"/>
            <p:cNvGrpSpPr/>
            <p:nvPr/>
          </p:nvGrpSpPr>
          <p:grpSpPr>
            <a:xfrm>
              <a:off x="3528852" y="2451777"/>
              <a:ext cx="529590" cy="371284"/>
              <a:chOff x="5190077" y="3353752"/>
              <a:chExt cx="529590" cy="371284"/>
            </a:xfrm>
          </p:grpSpPr>
          <p:sp>
            <p:nvSpPr>
              <p:cNvPr id="3729" name="Google Shape;3729;p78"/>
              <p:cNvSpPr/>
              <p:nvPr/>
            </p:nvSpPr>
            <p:spPr>
              <a:xfrm>
                <a:off x="5190077" y="341928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0" name="Google Shape;3730;p78"/>
              <p:cNvSpPr/>
              <p:nvPr/>
            </p:nvSpPr>
            <p:spPr>
              <a:xfrm>
                <a:off x="5190077" y="3504818"/>
                <a:ext cx="52387" cy="69627"/>
              </a:xfrm>
              <a:custGeom>
                <a:rect b="b" l="l" r="r" t="t"/>
                <a:pathLst>
                  <a:path extrusionOk="0" h="69627" w="52387">
                    <a:moveTo>
                      <a:pt x="0" y="69628"/>
                    </a:moveTo>
                    <a:lnTo>
                      <a:pt x="0" y="0"/>
                    </a:lnTo>
                    <a:lnTo>
                      <a:pt x="52388"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1" name="Google Shape;3731;p78"/>
              <p:cNvSpPr/>
              <p:nvPr/>
            </p:nvSpPr>
            <p:spPr>
              <a:xfrm>
                <a:off x="5679757" y="3506628"/>
                <a:ext cx="39909" cy="93916"/>
              </a:xfrm>
              <a:custGeom>
                <a:rect b="b" l="l" r="r" t="t"/>
                <a:pathLst>
                  <a:path extrusionOk="0" h="93916" w="39909">
                    <a:moveTo>
                      <a:pt x="39910" y="0"/>
                    </a:moveTo>
                    <a:lnTo>
                      <a:pt x="39910" y="65532"/>
                    </a:lnTo>
                    <a:lnTo>
                      <a:pt x="13144" y="93917"/>
                    </a:lnTo>
                    <a:lnTo>
                      <a:pt x="0" y="18955"/>
                    </a:lnTo>
                    <a:lnTo>
                      <a:pt x="3991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2" name="Google Shape;3732;p78"/>
              <p:cNvSpPr/>
              <p:nvPr/>
            </p:nvSpPr>
            <p:spPr>
              <a:xfrm>
                <a:off x="5190077" y="335375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3" name="Google Shape;3733;p78"/>
              <p:cNvSpPr/>
              <p:nvPr/>
            </p:nvSpPr>
            <p:spPr>
              <a:xfrm>
                <a:off x="5265341" y="3395400"/>
                <a:ext cx="379048" cy="218860"/>
              </a:xfrm>
              <a:custGeom>
                <a:rect b="b" l="l" r="r" t="t"/>
                <a:pathLst>
                  <a:path extrusionOk="0" h="218860" w="379048">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4" name="Google Shape;3734;p78"/>
              <p:cNvSpPr/>
              <p:nvPr/>
            </p:nvSpPr>
            <p:spPr>
              <a:xfrm>
                <a:off x="5265705" y="3408449"/>
                <a:ext cx="378333" cy="205811"/>
              </a:xfrm>
              <a:custGeom>
                <a:rect b="b" l="l" r="r" t="t"/>
                <a:pathLst>
                  <a:path extrusionOk="0" h="205811" w="378333">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5" name="Google Shape;3735;p78"/>
              <p:cNvSpPr/>
              <p:nvPr/>
            </p:nvSpPr>
            <p:spPr>
              <a:xfrm>
                <a:off x="5362575" y="3458051"/>
                <a:ext cx="176618" cy="110489"/>
              </a:xfrm>
              <a:custGeom>
                <a:rect b="b" l="l" r="r" t="t"/>
                <a:pathLst>
                  <a:path extrusionOk="0" h="110489" w="176618">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6" name="Google Shape;3736;p78"/>
              <p:cNvSpPr/>
              <p:nvPr/>
            </p:nvSpPr>
            <p:spPr>
              <a:xfrm>
                <a:off x="5435726" y="3539966"/>
                <a:ext cx="11620" cy="15240"/>
              </a:xfrm>
              <a:custGeom>
                <a:rect b="b" l="l" r="r" t="t"/>
                <a:pathLst>
                  <a:path extrusionOk="0" h="15240"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7" name="Google Shape;3737;p78"/>
              <p:cNvSpPr/>
              <p:nvPr/>
            </p:nvSpPr>
            <p:spPr>
              <a:xfrm>
                <a:off x="5511926" y="3546443"/>
                <a:ext cx="25146" cy="11811"/>
              </a:xfrm>
              <a:custGeom>
                <a:rect b="b" l="l" r="r" t="t"/>
                <a:pathLst>
                  <a:path extrusionOk="0" h="11811" w="25146">
                    <a:moveTo>
                      <a:pt x="25146" y="10287"/>
                    </a:moveTo>
                    <a:lnTo>
                      <a:pt x="25146" y="0"/>
                    </a:lnTo>
                    <a:lnTo>
                      <a:pt x="0" y="2000"/>
                    </a:lnTo>
                    <a:lnTo>
                      <a:pt x="14383"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8" name="Google Shape;3738;p78"/>
              <p:cNvSpPr/>
              <p:nvPr/>
            </p:nvSpPr>
            <p:spPr>
              <a:xfrm>
                <a:off x="5520308" y="350872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9" name="Google Shape;3739;p78"/>
              <p:cNvSpPr/>
              <p:nvPr/>
            </p:nvSpPr>
            <p:spPr>
              <a:xfrm>
                <a:off x="5461063" y="3512534"/>
                <a:ext cx="28479" cy="19812"/>
              </a:xfrm>
              <a:custGeom>
                <a:rect b="b" l="l" r="r" t="t"/>
                <a:pathLst>
                  <a:path extrusionOk="0" h="19812" w="28479">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0" name="Google Shape;3740;p78"/>
              <p:cNvSpPr/>
              <p:nvPr/>
            </p:nvSpPr>
            <p:spPr>
              <a:xfrm>
                <a:off x="5403246" y="3479482"/>
                <a:ext cx="35337" cy="23336"/>
              </a:xfrm>
              <a:custGeom>
                <a:rect b="b" l="l" r="r" t="t"/>
                <a:pathLst>
                  <a:path extrusionOk="0" h="23336" w="35337">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1" name="Google Shape;3741;p78"/>
              <p:cNvSpPr/>
              <p:nvPr/>
            </p:nvSpPr>
            <p:spPr>
              <a:xfrm>
                <a:off x="5435726" y="3460908"/>
                <a:ext cx="16383" cy="14668"/>
              </a:xfrm>
              <a:custGeom>
                <a:rect b="b" l="l" r="r" t="t"/>
                <a:pathLst>
                  <a:path extrusionOk="0" h="14668" w="16383">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2" name="Google Shape;3742;p78"/>
              <p:cNvSpPr/>
              <p:nvPr/>
            </p:nvSpPr>
            <p:spPr>
              <a:xfrm>
                <a:off x="5362479" y="345786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3" name="Google Shape;3743;p78"/>
              <p:cNvSpPr/>
              <p:nvPr/>
            </p:nvSpPr>
            <p:spPr>
              <a:xfrm>
                <a:off x="5363051" y="3492341"/>
                <a:ext cx="17906" cy="18097"/>
              </a:xfrm>
              <a:custGeom>
                <a:rect b="b" l="l" r="r" t="t"/>
                <a:pathLst>
                  <a:path extrusionOk="0" h="18097" w="17906">
                    <a:moveTo>
                      <a:pt x="0" y="10668"/>
                    </a:moveTo>
                    <a:lnTo>
                      <a:pt x="0" y="0"/>
                    </a:lnTo>
                    <a:lnTo>
                      <a:pt x="17907" y="0"/>
                    </a:lnTo>
                    <a:lnTo>
                      <a:pt x="13525"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4" name="Google Shape;3744;p78"/>
              <p:cNvSpPr/>
              <p:nvPr/>
            </p:nvSpPr>
            <p:spPr>
              <a:xfrm>
                <a:off x="5362575" y="3447573"/>
                <a:ext cx="176612" cy="110680"/>
              </a:xfrm>
              <a:custGeom>
                <a:rect b="b" l="l" r="r" t="t"/>
                <a:pathLst>
                  <a:path extrusionOk="0" h="110680" w="176612">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45" name="Google Shape;3745;p78"/>
            <p:cNvSpPr/>
            <p:nvPr/>
          </p:nvSpPr>
          <p:spPr>
            <a:xfrm>
              <a:off x="5771792" y="3977849"/>
              <a:ext cx="617525" cy="382903"/>
            </a:xfrm>
            <a:custGeom>
              <a:rect b="b" l="l" r="r" t="t"/>
              <a:pathLst>
                <a:path extrusionOk="0" h="382903" w="617525">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6" name="Google Shape;3746;p78"/>
            <p:cNvSpPr/>
            <p:nvPr/>
          </p:nvSpPr>
          <p:spPr>
            <a:xfrm>
              <a:off x="5742557" y="3281451"/>
              <a:ext cx="721042" cy="930362"/>
            </a:xfrm>
            <a:custGeom>
              <a:rect b="b" l="l" r="r" t="t"/>
              <a:pathLst>
                <a:path extrusionOk="0" h="930362" w="721042">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7" name="Google Shape;3747;p78"/>
            <p:cNvSpPr/>
            <p:nvPr/>
          </p:nvSpPr>
          <p:spPr>
            <a:xfrm>
              <a:off x="5798755" y="3297121"/>
              <a:ext cx="66103" cy="45243"/>
            </a:xfrm>
            <a:custGeom>
              <a:rect b="b" l="l" r="r" t="t"/>
              <a:pathLst>
                <a:path extrusionOk="0" h="45243" w="66103">
                  <a:moveTo>
                    <a:pt x="0" y="36004"/>
                  </a:moveTo>
                  <a:lnTo>
                    <a:pt x="66104" y="0"/>
                  </a:lnTo>
                  <a:lnTo>
                    <a:pt x="56197" y="45244"/>
                  </a:lnTo>
                  <a:lnTo>
                    <a:pt x="0" y="36004"/>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8" name="Google Shape;3748;p78"/>
            <p:cNvSpPr/>
            <p:nvPr/>
          </p:nvSpPr>
          <p:spPr>
            <a:xfrm>
              <a:off x="6296341" y="4172183"/>
              <a:ext cx="72199" cy="48958"/>
            </a:xfrm>
            <a:custGeom>
              <a:rect b="b" l="l" r="r" t="t"/>
              <a:pathLst>
                <a:path extrusionOk="0" h="48958" w="72199">
                  <a:moveTo>
                    <a:pt x="0" y="48958"/>
                  </a:moveTo>
                  <a:cubicBezTo>
                    <a:pt x="1619" y="48196"/>
                    <a:pt x="72199" y="8763"/>
                    <a:pt x="72199" y="8763"/>
                  </a:cubicBezTo>
                  <a:lnTo>
                    <a:pt x="17621"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9" name="Google Shape;3749;p78"/>
            <p:cNvSpPr/>
            <p:nvPr/>
          </p:nvSpPr>
          <p:spPr>
            <a:xfrm rot="-1801764">
              <a:off x="5788987" y="3308087"/>
              <a:ext cx="535400" cy="927291"/>
            </a:xfrm>
            <a:custGeom>
              <a:rect b="b" l="l" r="r" t="t"/>
              <a:pathLst>
                <a:path extrusionOk="0" h="928115" w="535876">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0" name="Google Shape;3750;p78"/>
            <p:cNvSpPr/>
            <p:nvPr/>
          </p:nvSpPr>
          <p:spPr>
            <a:xfrm>
              <a:off x="5696551" y="3306978"/>
              <a:ext cx="720756" cy="930362"/>
            </a:xfrm>
            <a:custGeom>
              <a:rect b="b" l="l" r="r" t="t"/>
              <a:pathLst>
                <a:path extrusionOk="0" h="930362" w="720756">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1" name="Google Shape;3751;p78"/>
            <p:cNvSpPr/>
            <p:nvPr/>
          </p:nvSpPr>
          <p:spPr>
            <a:xfrm>
              <a:off x="5833711" y="3483953"/>
              <a:ext cx="446532" cy="576393"/>
            </a:xfrm>
            <a:custGeom>
              <a:rect b="b" l="l" r="r" t="t"/>
              <a:pathLst>
                <a:path extrusionOk="0" h="576393" w="446532">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2" name="Google Shape;3752;p78"/>
            <p:cNvSpPr/>
            <p:nvPr/>
          </p:nvSpPr>
          <p:spPr>
            <a:xfrm>
              <a:off x="5968681" y="3658196"/>
              <a:ext cx="176593" cy="227948"/>
            </a:xfrm>
            <a:custGeom>
              <a:rect b="b" l="l" r="r" t="t"/>
              <a:pathLst>
                <a:path extrusionOk="0" h="227948" w="176593">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3" name="Google Shape;3753;p78"/>
            <p:cNvSpPr/>
            <p:nvPr/>
          </p:nvSpPr>
          <p:spPr>
            <a:xfrm>
              <a:off x="5409944" y="4076361"/>
              <a:ext cx="107251" cy="45529"/>
            </a:xfrm>
            <a:custGeom>
              <a:rect b="b" l="l" r="r" t="t"/>
              <a:pathLst>
                <a:path extrusionOk="0" h="45529" w="107251">
                  <a:moveTo>
                    <a:pt x="33052" y="45148"/>
                  </a:moveTo>
                  <a:lnTo>
                    <a:pt x="0" y="45529"/>
                  </a:lnTo>
                  <a:lnTo>
                    <a:pt x="107252" y="0"/>
                  </a:lnTo>
                  <a:lnTo>
                    <a:pt x="45053" y="38671"/>
                  </a:lnTo>
                  <a:lnTo>
                    <a:pt x="33052" y="4514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4" name="Google Shape;3754;p78"/>
            <p:cNvSpPr/>
            <p:nvPr/>
          </p:nvSpPr>
          <p:spPr>
            <a:xfrm rot="-1801764">
              <a:off x="5444439" y="4114607"/>
              <a:ext cx="13703" cy="23791"/>
            </a:xfrm>
            <a:custGeom>
              <a:rect b="b" l="l" r="r" t="t"/>
              <a:pathLst>
                <a:path extrusionOk="0" h="23812" w="13715">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5" name="Google Shape;3755;p78"/>
            <p:cNvSpPr/>
            <p:nvPr/>
          </p:nvSpPr>
          <p:spPr>
            <a:xfrm rot="-1801764">
              <a:off x="6051614" y="3763417"/>
              <a:ext cx="13703" cy="23791"/>
            </a:xfrm>
            <a:custGeom>
              <a:rect b="b" l="l" r="r" t="t"/>
              <a:pathLst>
                <a:path extrusionOk="0" h="23812" w="13715">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6" name="Google Shape;3756;p78"/>
            <p:cNvSpPr/>
            <p:nvPr/>
          </p:nvSpPr>
          <p:spPr>
            <a:xfrm>
              <a:off x="5457664" y="4081409"/>
              <a:ext cx="86296" cy="87915"/>
            </a:xfrm>
            <a:custGeom>
              <a:rect b="b" l="l" r="r" t="t"/>
              <a:pathLst>
                <a:path extrusionOk="0" h="87915" w="86296">
                  <a:moveTo>
                    <a:pt x="7906" y="87916"/>
                  </a:moveTo>
                  <a:lnTo>
                    <a:pt x="0" y="55054"/>
                  </a:lnTo>
                  <a:lnTo>
                    <a:pt x="86296" y="0"/>
                  </a:lnTo>
                  <a:lnTo>
                    <a:pt x="82582" y="7811"/>
                  </a:lnTo>
                  <a:lnTo>
                    <a:pt x="790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7" name="Google Shape;3757;p78"/>
            <p:cNvSpPr/>
            <p:nvPr/>
          </p:nvSpPr>
          <p:spPr>
            <a:xfrm>
              <a:off x="5445377" y="3764798"/>
              <a:ext cx="619125" cy="371951"/>
            </a:xfrm>
            <a:custGeom>
              <a:rect b="b" l="l" r="r" t="t"/>
              <a:pathLst>
                <a:path extrusionOk="0" h="371951" w="619125">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8" name="Google Shape;3758;p78"/>
            <p:cNvSpPr/>
            <p:nvPr/>
          </p:nvSpPr>
          <p:spPr>
            <a:xfrm>
              <a:off x="4826180" y="148719"/>
              <a:ext cx="204333" cy="298673"/>
            </a:xfrm>
            <a:custGeom>
              <a:rect b="b" l="l" r="r" t="t"/>
              <a:pathLst>
                <a:path extrusionOk="0" h="298673" w="204333">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9" name="Google Shape;3759;p78"/>
            <p:cNvSpPr/>
            <p:nvPr/>
          </p:nvSpPr>
          <p:spPr>
            <a:xfrm>
              <a:off x="4841878" y="145922"/>
              <a:ext cx="97721" cy="120542"/>
            </a:xfrm>
            <a:custGeom>
              <a:rect b="b" l="l" r="r" t="t"/>
              <a:pathLst>
                <a:path extrusionOk="0" h="120542" w="97721">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0" name="Google Shape;3760;p78"/>
            <p:cNvSpPr/>
            <p:nvPr/>
          </p:nvSpPr>
          <p:spPr>
            <a:xfrm>
              <a:off x="4860888" y="276839"/>
              <a:ext cx="120648" cy="135031"/>
            </a:xfrm>
            <a:custGeom>
              <a:rect b="b" l="l" r="r" t="t"/>
              <a:pathLst>
                <a:path extrusionOk="0" h="135031" w="120648">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1" name="Google Shape;3761;p78"/>
            <p:cNvSpPr/>
            <p:nvPr/>
          </p:nvSpPr>
          <p:spPr>
            <a:xfrm>
              <a:off x="4654628" y="329607"/>
              <a:ext cx="228170" cy="325384"/>
            </a:xfrm>
            <a:custGeom>
              <a:rect b="b" l="l" r="r" t="t"/>
              <a:pathLst>
                <a:path extrusionOk="0" h="325384" w="22817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2" name="Google Shape;3762;p78"/>
            <p:cNvSpPr/>
            <p:nvPr/>
          </p:nvSpPr>
          <p:spPr>
            <a:xfrm>
              <a:off x="4825802" y="321035"/>
              <a:ext cx="175746" cy="232044"/>
            </a:xfrm>
            <a:custGeom>
              <a:rect b="b" l="l" r="r" t="t"/>
              <a:pathLst>
                <a:path extrusionOk="0" h="232044" w="175746">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3" name="Google Shape;3763;p78"/>
            <p:cNvSpPr/>
            <p:nvPr/>
          </p:nvSpPr>
          <p:spPr>
            <a:xfrm>
              <a:off x="4857002" y="155665"/>
              <a:ext cx="128729" cy="159467"/>
            </a:xfrm>
            <a:custGeom>
              <a:rect b="b" l="l" r="r" t="t"/>
              <a:pathLst>
                <a:path extrusionOk="0" h="159467" w="128729">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4" name="Google Shape;3764;p78"/>
            <p:cNvSpPr/>
            <p:nvPr/>
          </p:nvSpPr>
          <p:spPr>
            <a:xfrm>
              <a:off x="4862352" y="154515"/>
              <a:ext cx="129836" cy="122323"/>
            </a:xfrm>
            <a:custGeom>
              <a:rect b="b" l="l" r="r" t="t"/>
              <a:pathLst>
                <a:path extrusionOk="0" h="122323" w="129836">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5" name="Google Shape;3765;p78"/>
            <p:cNvSpPr/>
            <p:nvPr/>
          </p:nvSpPr>
          <p:spPr>
            <a:xfrm>
              <a:off x="4706279" y="957495"/>
              <a:ext cx="102161" cy="77983"/>
            </a:xfrm>
            <a:custGeom>
              <a:rect b="b" l="l" r="r" t="t"/>
              <a:pathLst>
                <a:path extrusionOk="0" h="77983" w="102161">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6" name="Google Shape;3766;p78"/>
            <p:cNvSpPr/>
            <p:nvPr/>
          </p:nvSpPr>
          <p:spPr>
            <a:xfrm>
              <a:off x="4706713" y="982355"/>
              <a:ext cx="101737" cy="53117"/>
            </a:xfrm>
            <a:custGeom>
              <a:rect b="b" l="l" r="r" t="t"/>
              <a:pathLst>
                <a:path extrusionOk="0" h="53117" w="101737">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7" name="Google Shape;3767;p78"/>
            <p:cNvSpPr/>
            <p:nvPr/>
          </p:nvSpPr>
          <p:spPr>
            <a:xfrm>
              <a:off x="4655133" y="923967"/>
              <a:ext cx="93585" cy="72574"/>
            </a:xfrm>
            <a:custGeom>
              <a:rect b="b" l="l" r="r" t="t"/>
              <a:pathLst>
                <a:path extrusionOk="0" h="72574" w="93585">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8" name="Google Shape;3768;p78"/>
            <p:cNvSpPr/>
            <p:nvPr/>
          </p:nvSpPr>
          <p:spPr>
            <a:xfrm>
              <a:off x="4655564" y="947875"/>
              <a:ext cx="93179" cy="48581"/>
            </a:xfrm>
            <a:custGeom>
              <a:rect b="b" l="l" r="r" t="t"/>
              <a:pathLst>
                <a:path extrusionOk="0" h="48581" w="93179">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9" name="Google Shape;3769;p78"/>
            <p:cNvSpPr/>
            <p:nvPr/>
          </p:nvSpPr>
          <p:spPr>
            <a:xfrm>
              <a:off x="4689759" y="550206"/>
              <a:ext cx="222664" cy="383543"/>
            </a:xfrm>
            <a:custGeom>
              <a:rect b="b" l="l" r="r" t="t"/>
              <a:pathLst>
                <a:path extrusionOk="0" h="383543" w="222664">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0" name="Google Shape;3770;p78"/>
            <p:cNvSpPr/>
            <p:nvPr/>
          </p:nvSpPr>
          <p:spPr>
            <a:xfrm>
              <a:off x="4750147" y="550873"/>
              <a:ext cx="221772" cy="415907"/>
            </a:xfrm>
            <a:custGeom>
              <a:rect b="b" l="l" r="r" t="t"/>
              <a:pathLst>
                <a:path extrusionOk="0" h="415907" w="221772">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1" name="Google Shape;3771;p78"/>
            <p:cNvSpPr/>
            <p:nvPr/>
          </p:nvSpPr>
          <p:spPr>
            <a:xfrm>
              <a:off x="4667800" y="524108"/>
              <a:ext cx="331739" cy="305664"/>
            </a:xfrm>
            <a:custGeom>
              <a:rect b="b" l="l" r="r" t="t"/>
              <a:pathLst>
                <a:path extrusionOk="0" h="305664" w="331739">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2" name="Google Shape;3772;p78"/>
            <p:cNvSpPr/>
            <p:nvPr/>
          </p:nvSpPr>
          <p:spPr>
            <a:xfrm>
              <a:off x="4934583" y="344330"/>
              <a:ext cx="115253" cy="404460"/>
            </a:xfrm>
            <a:custGeom>
              <a:rect b="b" l="l" r="r" t="t"/>
              <a:pathLst>
                <a:path extrusionOk="0" h="404460" w="115253">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3" name="Google Shape;3773;p78"/>
            <p:cNvSpPr/>
            <p:nvPr/>
          </p:nvSpPr>
          <p:spPr>
            <a:xfrm>
              <a:off x="4957330" y="339243"/>
              <a:ext cx="69518" cy="88698"/>
            </a:xfrm>
            <a:custGeom>
              <a:rect b="b" l="l" r="r" t="t"/>
              <a:pathLst>
                <a:path extrusionOk="0" h="88698" w="69518">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4" name="Google Shape;3774;p78"/>
            <p:cNvSpPr/>
            <p:nvPr/>
          </p:nvSpPr>
          <p:spPr>
            <a:xfrm>
              <a:off x="4820537" y="320915"/>
              <a:ext cx="59626" cy="62603"/>
            </a:xfrm>
            <a:custGeom>
              <a:rect b="b" l="l" r="r" t="t"/>
              <a:pathLst>
                <a:path extrusionOk="0" h="62603" w="59626">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5" name="Google Shape;3775;p78"/>
            <p:cNvSpPr/>
            <p:nvPr/>
          </p:nvSpPr>
          <p:spPr>
            <a:xfrm>
              <a:off x="2491198" y="3393133"/>
              <a:ext cx="385953" cy="222884"/>
            </a:xfrm>
            <a:custGeom>
              <a:rect b="b" l="l" r="r" t="t"/>
              <a:pathLst>
                <a:path extrusionOk="0" h="222884" w="385953">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6" name="Google Shape;3776;p78"/>
            <p:cNvSpPr/>
            <p:nvPr/>
          </p:nvSpPr>
          <p:spPr>
            <a:xfrm>
              <a:off x="2797046" y="3214634"/>
              <a:ext cx="385953" cy="222789"/>
            </a:xfrm>
            <a:custGeom>
              <a:rect b="b" l="l" r="r" t="t"/>
              <a:pathLst>
                <a:path extrusionOk="0" h="222789" w="385953">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7" name="Google Shape;3777;p78"/>
            <p:cNvSpPr/>
            <p:nvPr/>
          </p:nvSpPr>
          <p:spPr>
            <a:xfrm>
              <a:off x="2911632" y="2431203"/>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8" name="Google Shape;3778;p78"/>
            <p:cNvSpPr/>
            <p:nvPr/>
          </p:nvSpPr>
          <p:spPr>
            <a:xfrm>
              <a:off x="2911632" y="2542645"/>
              <a:ext cx="192976" cy="830294"/>
            </a:xfrm>
            <a:custGeom>
              <a:rect b="b" l="l" r="r" t="t"/>
              <a:pathLst>
                <a:path extrusionOk="0" h="830294" w="192976">
                  <a:moveTo>
                    <a:pt x="192977" y="830294"/>
                  </a:moveTo>
                  <a:lnTo>
                    <a:pt x="0" y="718852"/>
                  </a:lnTo>
                  <a:lnTo>
                    <a:pt x="0" y="0"/>
                  </a:lnTo>
                  <a:lnTo>
                    <a:pt x="192977" y="111442"/>
                  </a:lnTo>
                  <a:lnTo>
                    <a:pt x="192977" y="830294"/>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9" name="Google Shape;3779;p78"/>
            <p:cNvSpPr/>
            <p:nvPr/>
          </p:nvSpPr>
          <p:spPr>
            <a:xfrm>
              <a:off x="3104608" y="2542645"/>
              <a:ext cx="192976" cy="830294"/>
            </a:xfrm>
            <a:custGeom>
              <a:rect b="b" l="l" r="r" t="t"/>
              <a:pathLst>
                <a:path extrusionOk="0" h="830294" w="192976">
                  <a:moveTo>
                    <a:pt x="192977" y="718852"/>
                  </a:moveTo>
                  <a:lnTo>
                    <a:pt x="0" y="830294"/>
                  </a:lnTo>
                  <a:lnTo>
                    <a:pt x="0" y="111442"/>
                  </a:lnTo>
                  <a:lnTo>
                    <a:pt x="192977" y="0"/>
                  </a:lnTo>
                  <a:lnTo>
                    <a:pt x="192977" y="718852"/>
                  </a:lnTo>
                  <a:close/>
                </a:path>
              </a:pathLst>
            </a:custGeom>
            <a:solidFill>
              <a:srgbClr val="3E7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0" name="Google Shape;3780;p78"/>
            <p:cNvSpPr/>
            <p:nvPr/>
          </p:nvSpPr>
          <p:spPr>
            <a:xfrm>
              <a:off x="2622167" y="2797249"/>
              <a:ext cx="385953" cy="222789"/>
            </a:xfrm>
            <a:custGeom>
              <a:rect b="b" l="l" r="r" t="t"/>
              <a:pathLst>
                <a:path extrusionOk="0" h="222789" w="385953">
                  <a:moveTo>
                    <a:pt x="192976" y="222790"/>
                  </a:moveTo>
                  <a:lnTo>
                    <a:pt x="0" y="111347"/>
                  </a:lnTo>
                  <a:lnTo>
                    <a:pt x="192976" y="0"/>
                  </a:lnTo>
                  <a:lnTo>
                    <a:pt x="385953" y="111347"/>
                  </a:lnTo>
                  <a:lnTo>
                    <a:pt x="192976" y="222790"/>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1" name="Google Shape;3781;p78"/>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2" name="Google Shape;3782;p78"/>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3" name="Google Shape;3783;p78"/>
            <p:cNvSpPr/>
            <p:nvPr/>
          </p:nvSpPr>
          <p:spPr>
            <a:xfrm>
              <a:off x="2815143" y="2908596"/>
              <a:ext cx="192976" cy="630555"/>
            </a:xfrm>
            <a:custGeom>
              <a:rect b="b" l="l" r="r" t="t"/>
              <a:pathLst>
                <a:path extrusionOk="0" h="630555" w="192976">
                  <a:moveTo>
                    <a:pt x="192977" y="519113"/>
                  </a:moveTo>
                  <a:lnTo>
                    <a:pt x="0" y="630555"/>
                  </a:lnTo>
                  <a:lnTo>
                    <a:pt x="0" y="111443"/>
                  </a:lnTo>
                  <a:lnTo>
                    <a:pt x="192977" y="0"/>
                  </a:lnTo>
                  <a:lnTo>
                    <a:pt x="192977" y="519113"/>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4" name="Google Shape;3784;p78"/>
            <p:cNvSpPr/>
            <p:nvPr/>
          </p:nvSpPr>
          <p:spPr>
            <a:xfrm>
              <a:off x="2244025" y="3539151"/>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5" name="Google Shape;3785;p78"/>
            <p:cNvSpPr/>
            <p:nvPr/>
          </p:nvSpPr>
          <p:spPr>
            <a:xfrm>
              <a:off x="2313938" y="3177773"/>
              <a:ext cx="385953" cy="222789"/>
            </a:xfrm>
            <a:custGeom>
              <a:rect b="b" l="l" r="r" t="t"/>
              <a:pathLst>
                <a:path extrusionOk="0" h="222789" w="385953">
                  <a:moveTo>
                    <a:pt x="192977" y="222790"/>
                  </a:moveTo>
                  <a:lnTo>
                    <a:pt x="0" y="111347"/>
                  </a:lnTo>
                  <a:lnTo>
                    <a:pt x="192977" y="0"/>
                  </a:lnTo>
                  <a:lnTo>
                    <a:pt x="385953" y="111347"/>
                  </a:lnTo>
                  <a:lnTo>
                    <a:pt x="192977" y="222790"/>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6" name="Google Shape;3786;p78"/>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7" name="Google Shape;3787;p78"/>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8" name="Google Shape;3788;p78"/>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9" name="Google Shape;3789;p78"/>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0" name="Google Shape;3790;p78"/>
            <p:cNvSpPr/>
            <p:nvPr/>
          </p:nvSpPr>
          <p:spPr>
            <a:xfrm>
              <a:off x="3217241" y="3786325"/>
              <a:ext cx="1277540" cy="681323"/>
            </a:xfrm>
            <a:custGeom>
              <a:rect b="b" l="l" r="r" t="t"/>
              <a:pathLst>
                <a:path extrusionOk="0" h="681323" w="127754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1" name="Google Shape;3791;p78"/>
            <p:cNvSpPr/>
            <p:nvPr/>
          </p:nvSpPr>
          <p:spPr>
            <a:xfrm>
              <a:off x="4341906" y="4346681"/>
              <a:ext cx="972788" cy="561593"/>
            </a:xfrm>
            <a:custGeom>
              <a:rect b="b" l="l" r="r" t="t"/>
              <a:pathLst>
                <a:path extrusionOk="0" h="561593" w="972788">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2" name="Google Shape;3792;p78"/>
            <p:cNvSpPr/>
            <p:nvPr/>
          </p:nvSpPr>
          <p:spPr>
            <a:xfrm>
              <a:off x="3246959" y="3638497"/>
              <a:ext cx="1231677" cy="711112"/>
            </a:xfrm>
            <a:custGeom>
              <a:rect b="b" l="l" r="r" t="t"/>
              <a:pathLst>
                <a:path extrusionOk="0" h="711112" w="1231677">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3" name="Google Shape;3793;p78"/>
            <p:cNvSpPr/>
            <p:nvPr/>
          </p:nvSpPr>
          <p:spPr>
            <a:xfrm>
              <a:off x="3247293" y="3898053"/>
              <a:ext cx="108013" cy="106584"/>
            </a:xfrm>
            <a:custGeom>
              <a:rect b="b" l="l" r="r" t="t"/>
              <a:pathLst>
                <a:path extrusionOk="0" h="106584" w="108013">
                  <a:moveTo>
                    <a:pt x="0" y="106585"/>
                  </a:moveTo>
                  <a:lnTo>
                    <a:pt x="0" y="0"/>
                  </a:lnTo>
                  <a:lnTo>
                    <a:pt x="108013" y="53245"/>
                  </a:lnTo>
                  <a:lnTo>
                    <a:pt x="0" y="1065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4" name="Google Shape;3794;p78"/>
            <p:cNvSpPr/>
            <p:nvPr/>
          </p:nvSpPr>
          <p:spPr>
            <a:xfrm>
              <a:off x="3553141" y="4166849"/>
              <a:ext cx="622063" cy="123348"/>
            </a:xfrm>
            <a:custGeom>
              <a:rect b="b" l="l" r="r" t="t"/>
              <a:pathLst>
                <a:path extrusionOk="0" h="123348" w="622063">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5" name="Google Shape;3795;p78"/>
            <p:cNvSpPr/>
            <p:nvPr/>
          </p:nvSpPr>
          <p:spPr>
            <a:xfrm>
              <a:off x="4390007" y="3898053"/>
              <a:ext cx="88582" cy="95916"/>
            </a:xfrm>
            <a:custGeom>
              <a:rect b="b" l="l" r="r" t="t"/>
              <a:pathLst>
                <a:path extrusionOk="0" h="95916" w="88582">
                  <a:moveTo>
                    <a:pt x="88583" y="0"/>
                  </a:moveTo>
                  <a:lnTo>
                    <a:pt x="88583" y="95917"/>
                  </a:lnTo>
                  <a:lnTo>
                    <a:pt x="0" y="39433"/>
                  </a:lnTo>
                  <a:lnTo>
                    <a:pt x="88583"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6" name="Google Shape;3796;p78"/>
            <p:cNvSpPr/>
            <p:nvPr/>
          </p:nvSpPr>
          <p:spPr>
            <a:xfrm>
              <a:off x="3582763" y="3612208"/>
              <a:ext cx="550640" cy="90297"/>
            </a:xfrm>
            <a:custGeom>
              <a:rect b="b" l="l" r="r" t="t"/>
              <a:pathLst>
                <a:path extrusionOk="0" h="90297" w="55064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7" name="Google Shape;3797;p78"/>
            <p:cNvSpPr/>
            <p:nvPr/>
          </p:nvSpPr>
          <p:spPr>
            <a:xfrm>
              <a:off x="3404265" y="3670120"/>
              <a:ext cx="917257" cy="529590"/>
            </a:xfrm>
            <a:custGeom>
              <a:rect b="b" l="l" r="r" t="t"/>
              <a:pathLst>
                <a:path extrusionOk="0" h="529590" w="917257">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8" name="Google Shape;3798;p78"/>
            <p:cNvSpPr/>
            <p:nvPr/>
          </p:nvSpPr>
          <p:spPr>
            <a:xfrm>
              <a:off x="3246959" y="3542485"/>
              <a:ext cx="1231677" cy="711136"/>
            </a:xfrm>
            <a:custGeom>
              <a:rect b="b" l="l" r="r" t="t"/>
              <a:pathLst>
                <a:path extrusionOk="0" h="711136" w="1231677">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9" name="Google Shape;3799;p78"/>
            <p:cNvSpPr/>
            <p:nvPr/>
          </p:nvSpPr>
          <p:spPr>
            <a:xfrm>
              <a:off x="4233892" y="4110556"/>
              <a:ext cx="329469" cy="191071"/>
            </a:xfrm>
            <a:custGeom>
              <a:rect b="b" l="l" r="r" t="t"/>
              <a:pathLst>
                <a:path extrusionOk="0" h="191071" w="329469">
                  <a:moveTo>
                    <a:pt x="208407" y="191071"/>
                  </a:moveTo>
                  <a:lnTo>
                    <a:pt x="0" y="69818"/>
                  </a:lnTo>
                  <a:lnTo>
                    <a:pt x="121063" y="0"/>
                  </a:lnTo>
                  <a:lnTo>
                    <a:pt x="329470" y="121158"/>
                  </a:lnTo>
                  <a:lnTo>
                    <a:pt x="208407" y="19107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0" name="Google Shape;3800;p78"/>
            <p:cNvSpPr/>
            <p:nvPr/>
          </p:nvSpPr>
          <p:spPr>
            <a:xfrm>
              <a:off x="4234083" y="4180469"/>
              <a:ext cx="208216" cy="217741"/>
            </a:xfrm>
            <a:custGeom>
              <a:rect b="b" l="l" r="r" t="t"/>
              <a:pathLst>
                <a:path extrusionOk="0" h="217741" w="208216">
                  <a:moveTo>
                    <a:pt x="208217" y="217742"/>
                  </a:moveTo>
                  <a:lnTo>
                    <a:pt x="0" y="97250"/>
                  </a:lnTo>
                  <a:lnTo>
                    <a:pt x="0" y="0"/>
                  </a:lnTo>
                  <a:lnTo>
                    <a:pt x="208217" y="120491"/>
                  </a:lnTo>
                  <a:lnTo>
                    <a:pt x="208217" y="2177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1" name="Google Shape;3801;p78"/>
            <p:cNvSpPr/>
            <p:nvPr/>
          </p:nvSpPr>
          <p:spPr>
            <a:xfrm>
              <a:off x="4368385" y="4248383"/>
              <a:ext cx="831437" cy="643127"/>
            </a:xfrm>
            <a:custGeom>
              <a:rect b="b" l="l" r="r" t="t"/>
              <a:pathLst>
                <a:path extrusionOk="0" h="643127" w="831437">
                  <a:moveTo>
                    <a:pt x="831437" y="643128"/>
                  </a:moveTo>
                  <a:lnTo>
                    <a:pt x="0" y="163068"/>
                  </a:lnTo>
                  <a:lnTo>
                    <a:pt x="0" y="0"/>
                  </a:lnTo>
                  <a:lnTo>
                    <a:pt x="831437" y="480060"/>
                  </a:lnTo>
                  <a:lnTo>
                    <a:pt x="831437" y="64312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2" name="Google Shape;3802;p78"/>
            <p:cNvSpPr/>
            <p:nvPr/>
          </p:nvSpPr>
          <p:spPr>
            <a:xfrm>
              <a:off x="4368385" y="4166944"/>
              <a:ext cx="972788" cy="561593"/>
            </a:xfrm>
            <a:custGeom>
              <a:rect b="b" l="l" r="r" t="t"/>
              <a:pathLst>
                <a:path extrusionOk="0" h="561593" w="972788">
                  <a:moveTo>
                    <a:pt x="831532" y="561594"/>
                  </a:moveTo>
                  <a:lnTo>
                    <a:pt x="0" y="81534"/>
                  </a:lnTo>
                  <a:lnTo>
                    <a:pt x="141256" y="0"/>
                  </a:lnTo>
                  <a:lnTo>
                    <a:pt x="972788" y="479965"/>
                  </a:lnTo>
                  <a:lnTo>
                    <a:pt x="831532" y="561594"/>
                  </a:lnTo>
                  <a:close/>
                </a:path>
              </a:pathLst>
            </a:custGeom>
            <a:solidFill>
              <a:srgbClr val="3940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3" name="Google Shape;3803;p78"/>
            <p:cNvSpPr/>
            <p:nvPr/>
          </p:nvSpPr>
          <p:spPr>
            <a:xfrm>
              <a:off x="5199823" y="4646908"/>
              <a:ext cx="141350" cy="244601"/>
            </a:xfrm>
            <a:custGeom>
              <a:rect b="b" l="l" r="r" t="t"/>
              <a:pathLst>
                <a:path extrusionOk="0" h="244601" w="14135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4" name="Google Shape;3804;p78"/>
            <p:cNvSpPr/>
            <p:nvPr/>
          </p:nvSpPr>
          <p:spPr>
            <a:xfrm>
              <a:off x="2764672" y="2500358"/>
              <a:ext cx="158537" cy="311524"/>
            </a:xfrm>
            <a:custGeom>
              <a:rect b="b" l="l" r="r" t="t"/>
              <a:pathLst>
                <a:path extrusionOk="0" h="311524" w="158537">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5" name="Google Shape;3805;p78"/>
            <p:cNvSpPr/>
            <p:nvPr/>
          </p:nvSpPr>
          <p:spPr>
            <a:xfrm>
              <a:off x="2800168" y="3231875"/>
              <a:ext cx="108892" cy="84472"/>
            </a:xfrm>
            <a:custGeom>
              <a:rect b="b" l="l" r="r" t="t"/>
              <a:pathLst>
                <a:path extrusionOk="0" h="84472" w="108892">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6" name="Google Shape;3806;p78"/>
            <p:cNvSpPr/>
            <p:nvPr/>
          </p:nvSpPr>
          <p:spPr>
            <a:xfrm>
              <a:off x="2799603" y="3259783"/>
              <a:ext cx="108313" cy="56238"/>
            </a:xfrm>
            <a:custGeom>
              <a:rect b="b" l="l" r="r" t="t"/>
              <a:pathLst>
                <a:path extrusionOk="0" h="56238" w="108313">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7" name="Google Shape;3807;p78"/>
            <p:cNvSpPr/>
            <p:nvPr/>
          </p:nvSpPr>
          <p:spPr>
            <a:xfrm>
              <a:off x="2931444" y="3155618"/>
              <a:ext cx="108758" cy="81374"/>
            </a:xfrm>
            <a:custGeom>
              <a:rect b="b" l="l" r="r" t="t"/>
              <a:pathLst>
                <a:path extrusionOk="0" h="81374" w="108758">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8" name="Google Shape;3808;p78"/>
            <p:cNvSpPr/>
            <p:nvPr/>
          </p:nvSpPr>
          <p:spPr>
            <a:xfrm>
              <a:off x="2931020" y="3181773"/>
              <a:ext cx="108151" cy="56575"/>
            </a:xfrm>
            <a:custGeom>
              <a:rect b="b" l="l" r="r" t="t"/>
              <a:pathLst>
                <a:path extrusionOk="0" h="56575" w="108151">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9" name="Google Shape;3809;p78"/>
            <p:cNvSpPr/>
            <p:nvPr/>
          </p:nvSpPr>
          <p:spPr>
            <a:xfrm>
              <a:off x="2630424" y="2780976"/>
              <a:ext cx="382278" cy="462504"/>
            </a:xfrm>
            <a:custGeom>
              <a:rect b="b" l="l" r="r" t="t"/>
              <a:pathLst>
                <a:path extrusionOk="0" h="462504" w="382278">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0" name="Google Shape;3810;p78"/>
            <p:cNvSpPr/>
            <p:nvPr/>
          </p:nvSpPr>
          <p:spPr>
            <a:xfrm>
              <a:off x="2662372" y="2471875"/>
              <a:ext cx="120066" cy="117360"/>
            </a:xfrm>
            <a:custGeom>
              <a:rect b="b" l="l" r="r" t="t"/>
              <a:pathLst>
                <a:path extrusionOk="0" h="117360" w="120066">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1" name="Google Shape;3811;p78"/>
            <p:cNvSpPr/>
            <p:nvPr/>
          </p:nvSpPr>
          <p:spPr>
            <a:xfrm>
              <a:off x="2630208" y="2488280"/>
              <a:ext cx="194941" cy="380900"/>
            </a:xfrm>
            <a:custGeom>
              <a:rect b="b" l="l" r="r" t="t"/>
              <a:pathLst>
                <a:path extrusionOk="0" h="380900" w="194941">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2" name="Google Shape;3812;p78"/>
            <p:cNvSpPr/>
            <p:nvPr/>
          </p:nvSpPr>
          <p:spPr>
            <a:xfrm>
              <a:off x="2658361" y="2350349"/>
              <a:ext cx="128870" cy="157700"/>
            </a:xfrm>
            <a:custGeom>
              <a:rect b="b" l="l" r="r" t="t"/>
              <a:pathLst>
                <a:path extrusionOk="0" h="157700" w="12887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3" name="Google Shape;3813;p78"/>
            <p:cNvSpPr/>
            <p:nvPr/>
          </p:nvSpPr>
          <p:spPr>
            <a:xfrm>
              <a:off x="2645583" y="2336673"/>
              <a:ext cx="136833" cy="135201"/>
            </a:xfrm>
            <a:custGeom>
              <a:rect b="b" l="l" r="r" t="t"/>
              <a:pathLst>
                <a:path extrusionOk="0" h="135201" w="136833">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4" name="Google Shape;3814;p78"/>
            <p:cNvSpPr/>
            <p:nvPr/>
          </p:nvSpPr>
          <p:spPr>
            <a:xfrm>
              <a:off x="2782568" y="2488639"/>
              <a:ext cx="62960" cy="91535"/>
            </a:xfrm>
            <a:custGeom>
              <a:rect b="b" l="l" r="r" t="t"/>
              <a:pathLst>
                <a:path extrusionOk="0" h="91535" w="6296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15" name="Google Shape;3815;p78"/>
            <p:cNvGrpSpPr/>
            <p:nvPr/>
          </p:nvGrpSpPr>
          <p:grpSpPr>
            <a:xfrm flipH="1">
              <a:off x="2710663" y="2723583"/>
              <a:ext cx="319677" cy="242660"/>
              <a:chOff x="6621095" y="1452181"/>
              <a:chExt cx="330894" cy="250785"/>
            </a:xfrm>
          </p:grpSpPr>
          <p:sp>
            <p:nvSpPr>
              <p:cNvPr id="3816" name="Google Shape;3816;p7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7" name="Google Shape;3817;p7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8" name="Google Shape;3818;p7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9" name="Google Shape;3819;p7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0" name="Google Shape;3820;p7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21" name="Google Shape;3821;p78"/>
            <p:cNvSpPr/>
            <p:nvPr/>
          </p:nvSpPr>
          <p:spPr>
            <a:xfrm>
              <a:off x="2596421" y="2551548"/>
              <a:ext cx="147299" cy="413263"/>
            </a:xfrm>
            <a:custGeom>
              <a:rect b="b" l="l" r="r" t="t"/>
              <a:pathLst>
                <a:path extrusionOk="0" h="413263" w="147299">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2" name="Google Shape;3822;p78"/>
            <p:cNvSpPr/>
            <p:nvPr/>
          </p:nvSpPr>
          <p:spPr>
            <a:xfrm>
              <a:off x="2590449" y="2547578"/>
              <a:ext cx="84867" cy="115327"/>
            </a:xfrm>
            <a:custGeom>
              <a:rect b="b" l="l" r="r" t="t"/>
              <a:pathLst>
                <a:path extrusionOk="0" h="115327" w="84867">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23" name="Google Shape;3823;p78"/>
            <p:cNvGrpSpPr/>
            <p:nvPr/>
          </p:nvGrpSpPr>
          <p:grpSpPr>
            <a:xfrm>
              <a:off x="4651669" y="468299"/>
              <a:ext cx="319677" cy="242660"/>
              <a:chOff x="6621095" y="1452181"/>
              <a:chExt cx="330894" cy="250785"/>
            </a:xfrm>
          </p:grpSpPr>
          <p:sp>
            <p:nvSpPr>
              <p:cNvPr id="3824" name="Google Shape;3824;p7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5" name="Google Shape;3825;p7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6" name="Google Shape;3826;p7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7" name="Google Shape;3827;p7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8" name="Google Shape;3828;p7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829" name="Google Shape;3829;p78"/>
          <p:cNvSpPr txBox="1"/>
          <p:nvPr/>
        </p:nvSpPr>
        <p:spPr>
          <a:xfrm>
            <a:off x="978825" y="1647775"/>
            <a:ext cx="3556200" cy="561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chemeClr val="dk1"/>
                </a:solidFill>
                <a:latin typeface="Raleway"/>
                <a:ea typeface="Raleway"/>
                <a:cs typeface="Raleway"/>
                <a:sym typeface="Raleway"/>
              </a:rPr>
              <a:t>BI Tools project</a:t>
            </a:r>
            <a:endParaRPr sz="3000">
              <a:solidFill>
                <a:schemeClr val="dk1"/>
              </a:solidFill>
              <a:latin typeface="Barlow Light"/>
              <a:ea typeface="Barlow Light"/>
              <a:cs typeface="Barlow Light"/>
              <a:sym typeface="Barlow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3" name="Shape 3833"/>
        <p:cNvGrpSpPr/>
        <p:nvPr/>
      </p:nvGrpSpPr>
      <p:grpSpPr>
        <a:xfrm>
          <a:off x="0" y="0"/>
          <a:ext cx="0" cy="0"/>
          <a:chOff x="0" y="0"/>
          <a:chExt cx="0" cy="0"/>
        </a:xfrm>
      </p:grpSpPr>
      <p:sp>
        <p:nvSpPr>
          <p:cNvPr id="3834" name="Google Shape;3834;p79"/>
          <p:cNvSpPr txBox="1"/>
          <p:nvPr>
            <p:ph type="ctrTitle"/>
          </p:nvPr>
        </p:nvSpPr>
        <p:spPr>
          <a:xfrm>
            <a:off x="824025" y="1997400"/>
            <a:ext cx="46503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6000">
                <a:latin typeface="Raleway"/>
                <a:ea typeface="Raleway"/>
                <a:cs typeface="Raleway"/>
                <a:sym typeface="Raleway"/>
              </a:rPr>
              <a:t>Conclusion</a:t>
            </a:r>
            <a:endParaRPr sz="6000"/>
          </a:p>
        </p:txBody>
      </p:sp>
      <p:sp>
        <p:nvSpPr>
          <p:cNvPr id="3835" name="Google Shape;3835;p7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solidFill>
                <a:schemeClr val="lt1"/>
              </a:solidFill>
              <a:latin typeface="Barlow"/>
              <a:ea typeface="Barlow"/>
              <a:cs typeface="Barlow"/>
              <a:sym typeface="Barlow"/>
            </a:endParaRPr>
          </a:p>
        </p:txBody>
      </p:sp>
      <p:grpSp>
        <p:nvGrpSpPr>
          <p:cNvPr id="3836" name="Google Shape;3836;p79"/>
          <p:cNvGrpSpPr/>
          <p:nvPr/>
        </p:nvGrpSpPr>
        <p:grpSpPr>
          <a:xfrm>
            <a:off x="5371441" y="1212249"/>
            <a:ext cx="3280550" cy="3344600"/>
            <a:chOff x="2244025" y="145922"/>
            <a:chExt cx="4382832" cy="4762352"/>
          </a:xfrm>
        </p:grpSpPr>
        <p:grpSp>
          <p:nvGrpSpPr>
            <p:cNvPr id="3837" name="Google Shape;3837;p79"/>
            <p:cNvGrpSpPr/>
            <p:nvPr/>
          </p:nvGrpSpPr>
          <p:grpSpPr>
            <a:xfrm>
              <a:off x="4124355" y="330300"/>
              <a:ext cx="2502502" cy="3373185"/>
              <a:chOff x="5785580" y="1232275"/>
              <a:chExt cx="2502502" cy="3373185"/>
            </a:xfrm>
          </p:grpSpPr>
          <p:sp>
            <p:nvSpPr>
              <p:cNvPr id="3838" name="Google Shape;3838;p79"/>
              <p:cNvSpPr/>
              <p:nvPr/>
            </p:nvSpPr>
            <p:spPr>
              <a:xfrm>
                <a:off x="6314607" y="3851433"/>
                <a:ext cx="944490" cy="545783"/>
              </a:xfrm>
              <a:custGeom>
                <a:rect b="b" l="l" r="r" t="t"/>
                <a:pathLst>
                  <a:path extrusionOk="0" h="545783" w="94449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9" name="Google Shape;3839;p79"/>
              <p:cNvSpPr/>
              <p:nvPr/>
            </p:nvSpPr>
            <p:spPr>
              <a:xfrm>
                <a:off x="6357717" y="3826573"/>
                <a:ext cx="944624" cy="545413"/>
              </a:xfrm>
              <a:custGeom>
                <a:rect b="b" l="l" r="r" t="t"/>
                <a:pathLst>
                  <a:path extrusionOk="0" h="545413" w="944624">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0" name="Google Shape;3840;p79"/>
              <p:cNvSpPr/>
              <p:nvPr/>
            </p:nvSpPr>
            <p:spPr>
              <a:xfrm>
                <a:off x="7274623" y="4156138"/>
                <a:ext cx="27813" cy="18192"/>
              </a:xfrm>
              <a:custGeom>
                <a:rect b="b" l="l" r="r" t="t"/>
                <a:pathLst>
                  <a:path extrusionOk="0" h="18192" w="27813">
                    <a:moveTo>
                      <a:pt x="27813" y="18193"/>
                    </a:moveTo>
                    <a:lnTo>
                      <a:pt x="27813" y="0"/>
                    </a:lnTo>
                    <a:lnTo>
                      <a:pt x="0" y="16002"/>
                    </a:lnTo>
                    <a:lnTo>
                      <a:pt x="27813" y="1819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1" name="Google Shape;3841;p79"/>
              <p:cNvSpPr/>
              <p:nvPr/>
            </p:nvSpPr>
            <p:spPr>
              <a:xfrm>
                <a:off x="6357747" y="4031456"/>
                <a:ext cx="28575" cy="18478"/>
              </a:xfrm>
              <a:custGeom>
                <a:rect b="b" l="l" r="r" t="t"/>
                <a:pathLst>
                  <a:path extrusionOk="0" h="18478" w="28575">
                    <a:moveTo>
                      <a:pt x="0" y="18479"/>
                    </a:moveTo>
                    <a:lnTo>
                      <a:pt x="0" y="0"/>
                    </a:lnTo>
                    <a:lnTo>
                      <a:pt x="28575" y="11811"/>
                    </a:lnTo>
                    <a:lnTo>
                      <a:pt x="0" y="1847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2" name="Google Shape;3842;p79"/>
              <p:cNvSpPr/>
              <p:nvPr/>
            </p:nvSpPr>
            <p:spPr>
              <a:xfrm>
                <a:off x="6357717" y="3808380"/>
                <a:ext cx="944624" cy="545381"/>
              </a:xfrm>
              <a:custGeom>
                <a:rect b="b" l="l" r="r" t="t"/>
                <a:pathLst>
                  <a:path extrusionOk="0" h="545381" w="944624">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3" name="Google Shape;3843;p79"/>
              <p:cNvSpPr/>
              <p:nvPr/>
            </p:nvSpPr>
            <p:spPr>
              <a:xfrm>
                <a:off x="6627114" y="3561873"/>
                <a:ext cx="675322" cy="594264"/>
              </a:xfrm>
              <a:custGeom>
                <a:rect b="b" l="l" r="r" t="t"/>
                <a:pathLst>
                  <a:path extrusionOk="0" h="594264" w="675322">
                    <a:moveTo>
                      <a:pt x="74581" y="247269"/>
                    </a:moveTo>
                    <a:lnTo>
                      <a:pt x="0" y="0"/>
                    </a:lnTo>
                    <a:lnTo>
                      <a:pt x="608933" y="349186"/>
                    </a:lnTo>
                    <a:lnTo>
                      <a:pt x="675322" y="594265"/>
                    </a:lnTo>
                    <a:lnTo>
                      <a:pt x="74581" y="24726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4" name="Google Shape;3844;p79"/>
              <p:cNvSpPr/>
              <p:nvPr/>
            </p:nvSpPr>
            <p:spPr>
              <a:xfrm>
                <a:off x="7276147" y="4135183"/>
                <a:ext cx="26289" cy="31146"/>
              </a:xfrm>
              <a:custGeom>
                <a:rect b="b" l="l" r="r" t="t"/>
                <a:pathLst>
                  <a:path extrusionOk="0" h="31146" w="26289">
                    <a:moveTo>
                      <a:pt x="8572" y="31147"/>
                    </a:moveTo>
                    <a:lnTo>
                      <a:pt x="26289" y="20955"/>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5" name="Google Shape;3845;p79"/>
              <p:cNvSpPr/>
              <p:nvPr/>
            </p:nvSpPr>
            <p:spPr>
              <a:xfrm>
                <a:off x="6607968" y="3571113"/>
                <a:ext cx="676751" cy="595217"/>
              </a:xfrm>
              <a:custGeom>
                <a:rect b="b" l="l" r="r" t="t"/>
                <a:pathLst>
                  <a:path extrusionOk="0" h="595217" w="676751">
                    <a:moveTo>
                      <a:pt x="74486" y="247364"/>
                    </a:moveTo>
                    <a:lnTo>
                      <a:pt x="0" y="0"/>
                    </a:lnTo>
                    <a:lnTo>
                      <a:pt x="608933" y="349282"/>
                    </a:lnTo>
                    <a:lnTo>
                      <a:pt x="676751" y="595217"/>
                    </a:lnTo>
                    <a:lnTo>
                      <a:pt x="74486" y="24736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6" name="Google Shape;3846;p79"/>
              <p:cNvSpPr/>
              <p:nvPr/>
            </p:nvSpPr>
            <p:spPr>
              <a:xfrm>
                <a:off x="5811392" y="1232275"/>
                <a:ext cx="2476690" cy="3358041"/>
              </a:xfrm>
              <a:custGeom>
                <a:rect b="b" l="l" r="r" t="t"/>
                <a:pathLst>
                  <a:path extrusionOk="0" h="3358041" w="247669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7" name="Google Shape;3847;p79"/>
              <p:cNvSpPr/>
              <p:nvPr/>
            </p:nvSpPr>
            <p:spPr>
              <a:xfrm>
                <a:off x="8240363" y="4509420"/>
                <a:ext cx="26098" cy="92487"/>
              </a:xfrm>
              <a:custGeom>
                <a:rect b="b" l="l" r="r" t="t"/>
                <a:pathLst>
                  <a:path extrusionOk="0" h="92487" w="26098">
                    <a:moveTo>
                      <a:pt x="0" y="92488"/>
                    </a:moveTo>
                    <a:lnTo>
                      <a:pt x="26098" y="77438"/>
                    </a:lnTo>
                    <a:lnTo>
                      <a:pt x="14859" y="0"/>
                    </a:lnTo>
                    <a:lnTo>
                      <a:pt x="0" y="9248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8" name="Google Shape;3848;p79"/>
              <p:cNvSpPr/>
              <p:nvPr/>
            </p:nvSpPr>
            <p:spPr>
              <a:xfrm>
                <a:off x="5807106" y="1235868"/>
                <a:ext cx="62674" cy="27245"/>
              </a:xfrm>
              <a:custGeom>
                <a:rect b="b" l="l" r="r" t="t"/>
                <a:pathLst>
                  <a:path extrusionOk="0" h="27245" w="62674">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9" name="Google Shape;3849;p79"/>
              <p:cNvSpPr/>
              <p:nvPr/>
            </p:nvSpPr>
            <p:spPr>
              <a:xfrm>
                <a:off x="5789771" y="1244753"/>
                <a:ext cx="2476690" cy="3358040"/>
              </a:xfrm>
              <a:custGeom>
                <a:rect b="b" l="l" r="r" t="t"/>
                <a:pathLst>
                  <a:path extrusionOk="0" h="3358040" w="247669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0" name="Google Shape;3850;p79"/>
              <p:cNvSpPr/>
              <p:nvPr/>
            </p:nvSpPr>
            <p:spPr>
              <a:xfrm>
                <a:off x="5785580" y="1247175"/>
                <a:ext cx="2476785" cy="3358285"/>
              </a:xfrm>
              <a:custGeom>
                <a:rect b="b" l="l" r="r" t="t"/>
                <a:pathLst>
                  <a:path extrusionOk="0" h="3358285" w="2476785">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1" name="Google Shape;3851;p79"/>
              <p:cNvSpPr/>
              <p:nvPr/>
            </p:nvSpPr>
            <p:spPr>
              <a:xfrm>
                <a:off x="5815488" y="1286421"/>
                <a:ext cx="2415539" cy="3200710"/>
              </a:xfrm>
              <a:custGeom>
                <a:rect b="b" l="l" r="r" t="t"/>
                <a:pathLst>
                  <a:path extrusionOk="0" h="3200710" w="2415539">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2" name="Google Shape;3852;p79"/>
              <p:cNvSpPr/>
              <p:nvPr/>
            </p:nvSpPr>
            <p:spPr>
              <a:xfrm>
                <a:off x="5915882" y="1476290"/>
                <a:ext cx="2188940" cy="1460906"/>
              </a:xfrm>
              <a:custGeom>
                <a:rect b="b" l="l" r="r" t="t"/>
                <a:pathLst>
                  <a:path extrusionOk="0" h="1460906" w="218894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3" name="Google Shape;3853;p79"/>
              <p:cNvSpPr/>
              <p:nvPr/>
            </p:nvSpPr>
            <p:spPr>
              <a:xfrm rot="-1801764">
                <a:off x="5975652" y="1564561"/>
                <a:ext cx="76512" cy="132469"/>
              </a:xfrm>
              <a:custGeom>
                <a:rect b="b" l="l" r="r" t="t"/>
                <a:pathLst>
                  <a:path extrusionOk="0" h="132587" w="7658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4" name="Google Shape;3854;p79"/>
              <p:cNvSpPr/>
              <p:nvPr/>
            </p:nvSpPr>
            <p:spPr>
              <a:xfrm>
                <a:off x="6935438" y="2145169"/>
                <a:ext cx="197262" cy="149154"/>
              </a:xfrm>
              <a:custGeom>
                <a:rect b="b" l="l" r="r" t="t"/>
                <a:pathLst>
                  <a:path extrusionOk="0" h="149154" w="197262">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5" name="Google Shape;3855;p79"/>
              <p:cNvSpPr/>
              <p:nvPr/>
            </p:nvSpPr>
            <p:spPr>
              <a:xfrm>
                <a:off x="7235094" y="2318577"/>
                <a:ext cx="197262" cy="148968"/>
              </a:xfrm>
              <a:custGeom>
                <a:rect b="b" l="l" r="r" t="t"/>
                <a:pathLst>
                  <a:path extrusionOk="0" h="148968" w="197262">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6" name="Google Shape;3856;p79"/>
              <p:cNvSpPr/>
              <p:nvPr/>
            </p:nvSpPr>
            <p:spPr>
              <a:xfrm>
                <a:off x="7529798" y="2488369"/>
                <a:ext cx="197358" cy="149033"/>
              </a:xfrm>
              <a:custGeom>
                <a:rect b="b" l="l" r="r" t="t"/>
                <a:pathLst>
                  <a:path extrusionOk="0" h="149033" w="197358">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7" name="Google Shape;3857;p79"/>
              <p:cNvSpPr/>
              <p:nvPr/>
            </p:nvSpPr>
            <p:spPr>
              <a:xfrm>
                <a:off x="7829454" y="2661668"/>
                <a:ext cx="197358" cy="148943"/>
              </a:xfrm>
              <a:custGeom>
                <a:rect b="b" l="l" r="r" t="t"/>
                <a:pathLst>
                  <a:path extrusionOk="0" h="148943" w="197358">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8" name="Google Shape;3858;p79"/>
              <p:cNvSpPr/>
              <p:nvPr/>
            </p:nvSpPr>
            <p:spPr>
              <a:xfrm>
                <a:off x="7391400" y="2634856"/>
                <a:ext cx="551783" cy="685887"/>
              </a:xfrm>
              <a:custGeom>
                <a:rect b="b" l="l" r="r" t="t"/>
                <a:pathLst>
                  <a:path extrusionOk="0" h="685887" w="551783">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9" name="Google Shape;3859;p79"/>
              <p:cNvSpPr/>
              <p:nvPr/>
            </p:nvSpPr>
            <p:spPr>
              <a:xfrm>
                <a:off x="5981604" y="2604685"/>
                <a:ext cx="1286351" cy="820016"/>
              </a:xfrm>
              <a:custGeom>
                <a:rect b="b" l="l" r="r" t="t"/>
                <a:pathLst>
                  <a:path extrusionOk="0" h="820016" w="1286351">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0" name="Google Shape;3860;p79"/>
              <p:cNvSpPr/>
              <p:nvPr/>
            </p:nvSpPr>
            <p:spPr>
              <a:xfrm>
                <a:off x="5985319" y="2767047"/>
                <a:ext cx="1158430" cy="718178"/>
              </a:xfrm>
              <a:custGeom>
                <a:rect b="b" l="l" r="r" t="t"/>
                <a:pathLst>
                  <a:path extrusionOk="0" h="718178" w="115843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1" name="Google Shape;3861;p79"/>
              <p:cNvSpPr/>
              <p:nvPr/>
            </p:nvSpPr>
            <p:spPr>
              <a:xfrm>
                <a:off x="5985319" y="2872624"/>
                <a:ext cx="1158430" cy="718059"/>
              </a:xfrm>
              <a:custGeom>
                <a:rect b="b" l="l" r="r" t="t"/>
                <a:pathLst>
                  <a:path extrusionOk="0" h="718059" w="115843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2" name="Google Shape;3862;p79"/>
              <p:cNvSpPr/>
              <p:nvPr/>
            </p:nvSpPr>
            <p:spPr>
              <a:xfrm>
                <a:off x="5985319" y="2978121"/>
                <a:ext cx="868489" cy="550694"/>
              </a:xfrm>
              <a:custGeom>
                <a:rect b="b" l="l" r="r" t="t"/>
                <a:pathLst>
                  <a:path extrusionOk="0" h="550694" w="868489">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3" name="Google Shape;3863;p79"/>
              <p:cNvSpPr/>
              <p:nvPr/>
            </p:nvSpPr>
            <p:spPr>
              <a:xfrm>
                <a:off x="7391018" y="3086134"/>
                <a:ext cx="551783" cy="368151"/>
              </a:xfrm>
              <a:custGeom>
                <a:rect b="b" l="l" r="r" t="t"/>
                <a:pathLst>
                  <a:path extrusionOk="0" h="368151"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4" name="Google Shape;3864;p79"/>
              <p:cNvSpPr/>
              <p:nvPr/>
            </p:nvSpPr>
            <p:spPr>
              <a:xfrm>
                <a:off x="7391018" y="3191616"/>
                <a:ext cx="551783" cy="368230"/>
              </a:xfrm>
              <a:custGeom>
                <a:rect b="b" l="l" r="r" t="t"/>
                <a:pathLst>
                  <a:path extrusionOk="0" h="368230" w="551783">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5" name="Google Shape;3865;p79"/>
              <p:cNvSpPr/>
              <p:nvPr/>
            </p:nvSpPr>
            <p:spPr>
              <a:xfrm>
                <a:off x="7391018" y="3297399"/>
                <a:ext cx="413670" cy="288153"/>
              </a:xfrm>
              <a:custGeom>
                <a:rect b="b" l="l" r="r" t="t"/>
                <a:pathLst>
                  <a:path extrusionOk="0" h="288153" w="41367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6" name="Google Shape;3866;p79"/>
              <p:cNvSpPr/>
              <p:nvPr/>
            </p:nvSpPr>
            <p:spPr>
              <a:xfrm>
                <a:off x="7391400" y="3447774"/>
                <a:ext cx="551783" cy="685927"/>
              </a:xfrm>
              <a:custGeom>
                <a:rect b="b" l="l" r="r" t="t"/>
                <a:pathLst>
                  <a:path extrusionOk="0" h="685927" w="551783">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7" name="Google Shape;3867;p79"/>
              <p:cNvSpPr/>
              <p:nvPr/>
            </p:nvSpPr>
            <p:spPr>
              <a:xfrm>
                <a:off x="7391018" y="3899093"/>
                <a:ext cx="551783" cy="368152"/>
              </a:xfrm>
              <a:custGeom>
                <a:rect b="b" l="l" r="r" t="t"/>
                <a:pathLst>
                  <a:path extrusionOk="0" h="368152"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8" name="Google Shape;3868;p79"/>
              <p:cNvSpPr/>
              <p:nvPr/>
            </p:nvSpPr>
            <p:spPr>
              <a:xfrm>
                <a:off x="7462456" y="2876264"/>
                <a:ext cx="257937" cy="241458"/>
              </a:xfrm>
              <a:custGeom>
                <a:rect b="b" l="l" r="r" t="t"/>
                <a:pathLst>
                  <a:path extrusionOk="0" h="241458" w="257937">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9" name="Google Shape;3869;p79"/>
              <p:cNvSpPr/>
              <p:nvPr/>
            </p:nvSpPr>
            <p:spPr>
              <a:xfrm rot="-1801764">
                <a:off x="7788337" y="2912905"/>
                <a:ext cx="68709" cy="119146"/>
              </a:xfrm>
              <a:custGeom>
                <a:rect b="b" l="l" r="r" t="t"/>
                <a:pathLst>
                  <a:path extrusionOk="0" h="119252" w="6877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0" name="Google Shape;3870;p79"/>
              <p:cNvSpPr/>
              <p:nvPr/>
            </p:nvSpPr>
            <p:spPr>
              <a:xfrm>
                <a:off x="7466171" y="3701224"/>
                <a:ext cx="257936" cy="241363"/>
              </a:xfrm>
              <a:custGeom>
                <a:rect b="b" l="l" r="r" t="t"/>
                <a:pathLst>
                  <a:path extrusionOk="0" h="241363" w="257936">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1" name="Google Shape;3871;p79"/>
              <p:cNvSpPr/>
              <p:nvPr/>
            </p:nvSpPr>
            <p:spPr>
              <a:xfrm rot="-1790023">
                <a:off x="7807389" y="3748630"/>
                <a:ext cx="69009" cy="119667"/>
              </a:xfrm>
              <a:custGeom>
                <a:rect b="b" l="l" r="r" t="t"/>
                <a:pathLst>
                  <a:path extrusionOk="0" h="119663" w="69007">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2" name="Google Shape;3872;p79"/>
              <p:cNvSpPr/>
              <p:nvPr/>
            </p:nvSpPr>
            <p:spPr>
              <a:xfrm>
                <a:off x="5996654" y="1854288"/>
                <a:ext cx="1266348" cy="1335535"/>
              </a:xfrm>
              <a:custGeom>
                <a:rect b="b" l="l" r="r" t="t"/>
                <a:pathLst>
                  <a:path extrusionOk="0" h="1335535" w="1266348">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3" name="Google Shape;3873;p79"/>
              <p:cNvSpPr/>
              <p:nvPr/>
            </p:nvSpPr>
            <p:spPr>
              <a:xfrm>
                <a:off x="6187916" y="2312479"/>
                <a:ext cx="441007" cy="412813"/>
              </a:xfrm>
              <a:custGeom>
                <a:rect b="b" l="l" r="r" t="t"/>
                <a:pathLst>
                  <a:path extrusionOk="0" h="412813" w="441007">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4" name="Google Shape;3874;p79"/>
              <p:cNvSpPr/>
              <p:nvPr/>
            </p:nvSpPr>
            <p:spPr>
              <a:xfrm rot="-1801764">
                <a:off x="6969573" y="2537060"/>
                <a:ext cx="117623" cy="203653"/>
              </a:xfrm>
              <a:custGeom>
                <a:rect b="b" l="l" r="r" t="t"/>
                <a:pathLst>
                  <a:path extrusionOk="0" h="203834" w="117728">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75" name="Google Shape;3875;p79"/>
            <p:cNvSpPr/>
            <p:nvPr/>
          </p:nvSpPr>
          <p:spPr>
            <a:xfrm>
              <a:off x="4124355" y="1157329"/>
              <a:ext cx="276891" cy="1108478"/>
            </a:xfrm>
            <a:custGeom>
              <a:rect b="b" l="l" r="r" t="t"/>
              <a:pathLst>
                <a:path extrusionOk="0" h="1108478" w="276891">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6" name="Google Shape;3876;p79"/>
            <p:cNvSpPr/>
            <p:nvPr/>
          </p:nvSpPr>
          <p:spPr>
            <a:xfrm>
              <a:off x="3407027" y="665933"/>
              <a:ext cx="814853" cy="1408939"/>
            </a:xfrm>
            <a:custGeom>
              <a:rect b="b" l="l" r="r" t="t"/>
              <a:pathLst>
                <a:path extrusionOk="0" h="1408939" w="814853">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7" name="Google Shape;3877;p79"/>
            <p:cNvSpPr/>
            <p:nvPr/>
          </p:nvSpPr>
          <p:spPr>
            <a:xfrm>
              <a:off x="3387120" y="682740"/>
              <a:ext cx="804386" cy="1393465"/>
            </a:xfrm>
            <a:custGeom>
              <a:rect b="b" l="l" r="r" t="t"/>
              <a:pathLst>
                <a:path extrusionOk="0" h="1393465" w="804386">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8" name="Google Shape;3878;p79"/>
            <p:cNvSpPr/>
            <p:nvPr/>
          </p:nvSpPr>
          <p:spPr>
            <a:xfrm>
              <a:off x="3499610" y="847672"/>
              <a:ext cx="17240" cy="769048"/>
            </a:xfrm>
            <a:custGeom>
              <a:rect b="b" l="l" r="r" t="t"/>
              <a:pathLst>
                <a:path extrusionOk="0" h="769048" w="17240">
                  <a:moveTo>
                    <a:pt x="0" y="759047"/>
                  </a:moveTo>
                  <a:lnTo>
                    <a:pt x="17240" y="769048"/>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9" name="Google Shape;3879;p79"/>
            <p:cNvSpPr/>
            <p:nvPr/>
          </p:nvSpPr>
          <p:spPr>
            <a:xfrm>
              <a:off x="3477988" y="1035502"/>
              <a:ext cx="60483" cy="177021"/>
            </a:xfrm>
            <a:custGeom>
              <a:rect b="b" l="l" r="r" t="t"/>
              <a:pathLst>
                <a:path extrusionOk="0" h="177021" w="60483">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0" name="Google Shape;3880;p79"/>
            <p:cNvSpPr/>
            <p:nvPr/>
          </p:nvSpPr>
          <p:spPr>
            <a:xfrm>
              <a:off x="3684776" y="951970"/>
              <a:ext cx="17335" cy="768953"/>
            </a:xfrm>
            <a:custGeom>
              <a:rect b="b" l="l" r="r" t="t"/>
              <a:pathLst>
                <a:path extrusionOk="0" h="768953" w="17335">
                  <a:moveTo>
                    <a:pt x="0" y="758952"/>
                  </a:moveTo>
                  <a:lnTo>
                    <a:pt x="17336" y="768953"/>
                  </a:lnTo>
                  <a:lnTo>
                    <a:pt x="17336" y="10001"/>
                  </a:lnTo>
                  <a:lnTo>
                    <a:pt x="0" y="0"/>
                  </a:lnTo>
                  <a:lnTo>
                    <a:pt x="0" y="75895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1" name="Google Shape;3881;p79"/>
            <p:cNvSpPr/>
            <p:nvPr/>
          </p:nvSpPr>
          <p:spPr>
            <a:xfrm>
              <a:off x="3663154" y="1389355"/>
              <a:ext cx="60579" cy="177060"/>
            </a:xfrm>
            <a:custGeom>
              <a:rect b="b" l="l" r="r" t="t"/>
              <a:pathLst>
                <a:path extrusionOk="0" h="177060" w="60579">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2" name="Google Shape;3882;p79"/>
            <p:cNvSpPr/>
            <p:nvPr/>
          </p:nvSpPr>
          <p:spPr>
            <a:xfrm>
              <a:off x="3870037" y="1058841"/>
              <a:ext cx="17335" cy="769048"/>
            </a:xfrm>
            <a:custGeom>
              <a:rect b="b" l="l" r="r" t="t"/>
              <a:pathLst>
                <a:path extrusionOk="0" h="769048" w="17335">
                  <a:moveTo>
                    <a:pt x="0" y="759047"/>
                  </a:moveTo>
                  <a:lnTo>
                    <a:pt x="17335" y="769049"/>
                  </a:lnTo>
                  <a:lnTo>
                    <a:pt x="17335"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3" name="Google Shape;3883;p79"/>
            <p:cNvSpPr/>
            <p:nvPr/>
          </p:nvSpPr>
          <p:spPr>
            <a:xfrm>
              <a:off x="3848416" y="1146769"/>
              <a:ext cx="60579" cy="177060"/>
            </a:xfrm>
            <a:custGeom>
              <a:rect b="b" l="l" r="r" t="t"/>
              <a:pathLst>
                <a:path extrusionOk="0" h="177060" w="60579">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4" name="Google Shape;3884;p79"/>
            <p:cNvSpPr/>
            <p:nvPr/>
          </p:nvSpPr>
          <p:spPr>
            <a:xfrm>
              <a:off x="4055299" y="1165807"/>
              <a:ext cx="17240" cy="768953"/>
            </a:xfrm>
            <a:custGeom>
              <a:rect b="b" l="l" r="r" t="t"/>
              <a:pathLst>
                <a:path extrusionOk="0" h="768953" w="17240">
                  <a:moveTo>
                    <a:pt x="0" y="759047"/>
                  </a:moveTo>
                  <a:lnTo>
                    <a:pt x="17240" y="768953"/>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5" name="Google Shape;3885;p79"/>
            <p:cNvSpPr/>
            <p:nvPr/>
          </p:nvSpPr>
          <p:spPr>
            <a:xfrm>
              <a:off x="4033677" y="1453459"/>
              <a:ext cx="60483" cy="177021"/>
            </a:xfrm>
            <a:custGeom>
              <a:rect b="b" l="l" r="r" t="t"/>
              <a:pathLst>
                <a:path extrusionOk="0" h="177021" w="60483">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86" name="Google Shape;3886;p79"/>
            <p:cNvGrpSpPr/>
            <p:nvPr/>
          </p:nvGrpSpPr>
          <p:grpSpPr>
            <a:xfrm>
              <a:off x="3457891" y="2611797"/>
              <a:ext cx="595122" cy="410622"/>
              <a:chOff x="5119116" y="3513772"/>
              <a:chExt cx="595122" cy="410622"/>
            </a:xfrm>
          </p:grpSpPr>
          <p:sp>
            <p:nvSpPr>
              <p:cNvPr id="3887" name="Google Shape;3887;p79"/>
              <p:cNvSpPr/>
              <p:nvPr/>
            </p:nvSpPr>
            <p:spPr>
              <a:xfrm>
                <a:off x="5119116" y="361864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8" name="Google Shape;3888;p79"/>
              <p:cNvSpPr/>
              <p:nvPr/>
            </p:nvSpPr>
            <p:spPr>
              <a:xfrm>
                <a:off x="5184648" y="357930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9" name="Google Shape;3889;p79"/>
              <p:cNvSpPr/>
              <p:nvPr/>
            </p:nvSpPr>
            <p:spPr>
              <a:xfrm>
                <a:off x="5184743" y="3664839"/>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0" name="Google Shape;3890;p79"/>
              <p:cNvSpPr/>
              <p:nvPr/>
            </p:nvSpPr>
            <p:spPr>
              <a:xfrm>
                <a:off x="5674423" y="3666648"/>
                <a:ext cx="39814" cy="93916"/>
              </a:xfrm>
              <a:custGeom>
                <a:rect b="b" l="l" r="r" t="t"/>
                <a:pathLst>
                  <a:path extrusionOk="0" h="93916" w="39814">
                    <a:moveTo>
                      <a:pt x="39814" y="0"/>
                    </a:moveTo>
                    <a:lnTo>
                      <a:pt x="39814" y="65532"/>
                    </a:lnTo>
                    <a:lnTo>
                      <a:pt x="13049" y="93916"/>
                    </a:lnTo>
                    <a:lnTo>
                      <a:pt x="0" y="18955"/>
                    </a:lnTo>
                    <a:lnTo>
                      <a:pt x="39814"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1" name="Google Shape;3891;p79"/>
              <p:cNvSpPr/>
              <p:nvPr/>
            </p:nvSpPr>
            <p:spPr>
              <a:xfrm>
                <a:off x="5184648" y="3513772"/>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2" name="Google Shape;3892;p79"/>
              <p:cNvSpPr/>
              <p:nvPr/>
            </p:nvSpPr>
            <p:spPr>
              <a:xfrm>
                <a:off x="5260027" y="3555420"/>
                <a:ext cx="379097" cy="218860"/>
              </a:xfrm>
              <a:custGeom>
                <a:rect b="b" l="l" r="r" t="t"/>
                <a:pathLst>
                  <a:path extrusionOk="0" h="218860" w="379097">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3" name="Google Shape;3893;p79"/>
              <p:cNvSpPr/>
              <p:nvPr/>
            </p:nvSpPr>
            <p:spPr>
              <a:xfrm>
                <a:off x="5260371" y="3568469"/>
                <a:ext cx="378428" cy="205811"/>
              </a:xfrm>
              <a:custGeom>
                <a:rect b="b" l="l" r="r" t="t"/>
                <a:pathLst>
                  <a:path extrusionOk="0" h="205811" w="378428">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4" name="Google Shape;3894;p79"/>
              <p:cNvSpPr/>
              <p:nvPr/>
            </p:nvSpPr>
            <p:spPr>
              <a:xfrm>
                <a:off x="5357145" y="3618071"/>
                <a:ext cx="176643" cy="110490"/>
              </a:xfrm>
              <a:custGeom>
                <a:rect b="b" l="l" r="r" t="t"/>
                <a:pathLst>
                  <a:path extrusionOk="0" h="110490" w="176643">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5" name="Google Shape;3895;p79"/>
              <p:cNvSpPr/>
              <p:nvPr/>
            </p:nvSpPr>
            <p:spPr>
              <a:xfrm>
                <a:off x="5430297" y="3699986"/>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6" name="Google Shape;3896;p79"/>
              <p:cNvSpPr/>
              <p:nvPr/>
            </p:nvSpPr>
            <p:spPr>
              <a:xfrm>
                <a:off x="5506497" y="3706463"/>
                <a:ext cx="25145" cy="11810"/>
              </a:xfrm>
              <a:custGeom>
                <a:rect b="b" l="l" r="r" t="t"/>
                <a:pathLst>
                  <a:path extrusionOk="0" h="11810" w="25145">
                    <a:moveTo>
                      <a:pt x="25146" y="10287"/>
                    </a:moveTo>
                    <a:lnTo>
                      <a:pt x="25146" y="0"/>
                    </a:lnTo>
                    <a:lnTo>
                      <a:pt x="0" y="2000"/>
                    </a:lnTo>
                    <a:lnTo>
                      <a:pt x="14478"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7" name="Google Shape;3897;p79"/>
              <p:cNvSpPr/>
              <p:nvPr/>
            </p:nvSpPr>
            <p:spPr>
              <a:xfrm>
                <a:off x="5514975" y="366874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8" name="Google Shape;3898;p79"/>
              <p:cNvSpPr/>
              <p:nvPr/>
            </p:nvSpPr>
            <p:spPr>
              <a:xfrm>
                <a:off x="5455729" y="3672554"/>
                <a:ext cx="28384" cy="19811"/>
              </a:xfrm>
              <a:custGeom>
                <a:rect b="b" l="l" r="r" t="t"/>
                <a:pathLst>
                  <a:path extrusionOk="0" h="19811" w="28384">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9" name="Google Shape;3899;p79"/>
              <p:cNvSpPr/>
              <p:nvPr/>
            </p:nvSpPr>
            <p:spPr>
              <a:xfrm>
                <a:off x="5397817" y="3639502"/>
                <a:ext cx="35337" cy="23336"/>
              </a:xfrm>
              <a:custGeom>
                <a:rect b="b" l="l" r="r" t="t"/>
                <a:pathLst>
                  <a:path extrusionOk="0" h="23336" w="35337">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0" name="Google Shape;3900;p79"/>
              <p:cNvSpPr/>
              <p:nvPr/>
            </p:nvSpPr>
            <p:spPr>
              <a:xfrm>
                <a:off x="5430297" y="3620928"/>
                <a:ext cx="16383" cy="14668"/>
              </a:xfrm>
              <a:custGeom>
                <a:rect b="b" l="l" r="r" t="t"/>
                <a:pathLst>
                  <a:path extrusionOk="0" h="14668" w="16383">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1" name="Google Shape;3901;p79"/>
              <p:cNvSpPr/>
              <p:nvPr/>
            </p:nvSpPr>
            <p:spPr>
              <a:xfrm>
                <a:off x="5357050" y="361788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2" name="Google Shape;3902;p79"/>
              <p:cNvSpPr/>
              <p:nvPr/>
            </p:nvSpPr>
            <p:spPr>
              <a:xfrm>
                <a:off x="5357621" y="3652361"/>
                <a:ext cx="18002" cy="18097"/>
              </a:xfrm>
              <a:custGeom>
                <a:rect b="b" l="l" r="r" t="t"/>
                <a:pathLst>
                  <a:path extrusionOk="0" h="18097" w="18002">
                    <a:moveTo>
                      <a:pt x="0" y="10668"/>
                    </a:moveTo>
                    <a:lnTo>
                      <a:pt x="0" y="0"/>
                    </a:lnTo>
                    <a:lnTo>
                      <a:pt x="18002" y="0"/>
                    </a:lnTo>
                    <a:lnTo>
                      <a:pt x="13621"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3" name="Google Shape;3903;p79"/>
              <p:cNvSpPr/>
              <p:nvPr/>
            </p:nvSpPr>
            <p:spPr>
              <a:xfrm>
                <a:off x="5357145" y="3607879"/>
                <a:ext cx="176643" cy="110394"/>
              </a:xfrm>
              <a:custGeom>
                <a:rect b="b" l="l" r="r" t="t"/>
                <a:pathLst>
                  <a:path extrusionOk="0" h="110394" w="176643">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04" name="Google Shape;3904;p79"/>
            <p:cNvGrpSpPr/>
            <p:nvPr/>
          </p:nvGrpSpPr>
          <p:grpSpPr>
            <a:xfrm>
              <a:off x="3545044" y="2530263"/>
              <a:ext cx="529590" cy="371284"/>
              <a:chOff x="5206269" y="3432238"/>
              <a:chExt cx="529590" cy="371284"/>
            </a:xfrm>
          </p:grpSpPr>
          <p:sp>
            <p:nvSpPr>
              <p:cNvPr id="3905" name="Google Shape;3905;p79"/>
              <p:cNvSpPr/>
              <p:nvPr/>
            </p:nvSpPr>
            <p:spPr>
              <a:xfrm>
                <a:off x="5206269" y="3497770"/>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6" name="Google Shape;3906;p79"/>
              <p:cNvSpPr/>
              <p:nvPr/>
            </p:nvSpPr>
            <p:spPr>
              <a:xfrm>
                <a:off x="5206365" y="3583305"/>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7" name="Google Shape;3907;p79"/>
              <p:cNvSpPr/>
              <p:nvPr/>
            </p:nvSpPr>
            <p:spPr>
              <a:xfrm>
                <a:off x="5696045" y="3585114"/>
                <a:ext cx="39814" cy="93916"/>
              </a:xfrm>
              <a:custGeom>
                <a:rect b="b" l="l" r="r" t="t"/>
                <a:pathLst>
                  <a:path extrusionOk="0" h="93916" w="39814">
                    <a:moveTo>
                      <a:pt x="39815" y="0"/>
                    </a:moveTo>
                    <a:lnTo>
                      <a:pt x="39815" y="65532"/>
                    </a:lnTo>
                    <a:lnTo>
                      <a:pt x="13049" y="93916"/>
                    </a:lnTo>
                    <a:lnTo>
                      <a:pt x="0" y="18955"/>
                    </a:lnTo>
                    <a:lnTo>
                      <a:pt x="3981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8" name="Google Shape;3908;p79"/>
              <p:cNvSpPr/>
              <p:nvPr/>
            </p:nvSpPr>
            <p:spPr>
              <a:xfrm>
                <a:off x="5206269" y="3432238"/>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9" name="Google Shape;3909;p79"/>
              <p:cNvSpPr/>
              <p:nvPr/>
            </p:nvSpPr>
            <p:spPr>
              <a:xfrm>
                <a:off x="5281554" y="3473886"/>
                <a:ext cx="379116" cy="218860"/>
              </a:xfrm>
              <a:custGeom>
                <a:rect b="b" l="l" r="r" t="t"/>
                <a:pathLst>
                  <a:path extrusionOk="0" h="218860" w="379116">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0" name="Google Shape;3910;p79"/>
              <p:cNvSpPr/>
              <p:nvPr/>
            </p:nvSpPr>
            <p:spPr>
              <a:xfrm>
                <a:off x="5281898" y="3486935"/>
                <a:ext cx="378428" cy="205811"/>
              </a:xfrm>
              <a:custGeom>
                <a:rect b="b" l="l" r="r" t="t"/>
                <a:pathLst>
                  <a:path extrusionOk="0" h="205811" w="378428">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1" name="Google Shape;3911;p79"/>
              <p:cNvSpPr/>
              <p:nvPr/>
            </p:nvSpPr>
            <p:spPr>
              <a:xfrm>
                <a:off x="5378767" y="3536823"/>
                <a:ext cx="177060" cy="109918"/>
              </a:xfrm>
              <a:custGeom>
                <a:rect b="b" l="l" r="r" t="t"/>
                <a:pathLst>
                  <a:path extrusionOk="0" h="109918" w="17706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2" name="Google Shape;3912;p79"/>
              <p:cNvSpPr/>
              <p:nvPr/>
            </p:nvSpPr>
            <p:spPr>
              <a:xfrm>
                <a:off x="5451919" y="3618738"/>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3" name="Google Shape;3913;p79"/>
              <p:cNvSpPr/>
              <p:nvPr/>
            </p:nvSpPr>
            <p:spPr>
              <a:xfrm>
                <a:off x="5528119" y="3625024"/>
                <a:ext cx="25241" cy="11715"/>
              </a:xfrm>
              <a:custGeom>
                <a:rect b="b" l="l" r="r" t="t"/>
                <a:pathLst>
                  <a:path extrusionOk="0" h="11715" w="25241">
                    <a:moveTo>
                      <a:pt x="25241" y="10192"/>
                    </a:moveTo>
                    <a:lnTo>
                      <a:pt x="25241" y="0"/>
                    </a:lnTo>
                    <a:lnTo>
                      <a:pt x="0" y="1905"/>
                    </a:lnTo>
                    <a:lnTo>
                      <a:pt x="14478" y="11716"/>
                    </a:lnTo>
                    <a:lnTo>
                      <a:pt x="25241" y="1019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4" name="Google Shape;3914;p79"/>
              <p:cNvSpPr/>
              <p:nvPr/>
            </p:nvSpPr>
            <p:spPr>
              <a:xfrm>
                <a:off x="5536596" y="3587210"/>
                <a:ext cx="18859" cy="10382"/>
              </a:xfrm>
              <a:custGeom>
                <a:rect b="b" l="l" r="r" t="t"/>
                <a:pathLst>
                  <a:path extrusionOk="0" h="10382" w="18859">
                    <a:moveTo>
                      <a:pt x="18859" y="10383"/>
                    </a:moveTo>
                    <a:lnTo>
                      <a:pt x="18859" y="0"/>
                    </a:lnTo>
                    <a:lnTo>
                      <a:pt x="0" y="6763"/>
                    </a:lnTo>
                    <a:lnTo>
                      <a:pt x="18859" y="10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5" name="Google Shape;3915;p79"/>
              <p:cNvSpPr/>
              <p:nvPr/>
            </p:nvSpPr>
            <p:spPr>
              <a:xfrm>
                <a:off x="5477351" y="3591020"/>
                <a:ext cx="28384" cy="19811"/>
              </a:xfrm>
              <a:custGeom>
                <a:rect b="b" l="l" r="r" t="t"/>
                <a:pathLst>
                  <a:path extrusionOk="0" h="19811" w="28384">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6" name="Google Shape;3916;p79"/>
              <p:cNvSpPr/>
              <p:nvPr/>
            </p:nvSpPr>
            <p:spPr>
              <a:xfrm>
                <a:off x="5419725" y="3558063"/>
                <a:ext cx="35433" cy="23241"/>
              </a:xfrm>
              <a:custGeom>
                <a:rect b="b" l="l" r="r" t="t"/>
                <a:pathLst>
                  <a:path extrusionOk="0" h="23241" w="35433">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7" name="Google Shape;3917;p79"/>
              <p:cNvSpPr/>
              <p:nvPr/>
            </p:nvSpPr>
            <p:spPr>
              <a:xfrm>
                <a:off x="5451919" y="3539394"/>
                <a:ext cx="16383" cy="14668"/>
              </a:xfrm>
              <a:custGeom>
                <a:rect b="b" l="l" r="r" t="t"/>
                <a:pathLst>
                  <a:path extrusionOk="0" h="14668" w="16383">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8" name="Google Shape;3918;p79"/>
              <p:cNvSpPr/>
              <p:nvPr/>
            </p:nvSpPr>
            <p:spPr>
              <a:xfrm>
                <a:off x="5378672" y="3536346"/>
                <a:ext cx="15716" cy="11715"/>
              </a:xfrm>
              <a:custGeom>
                <a:rect b="b" l="l" r="r" t="t"/>
                <a:pathLst>
                  <a:path extrusionOk="0" h="11715" w="15716">
                    <a:moveTo>
                      <a:pt x="0" y="10287"/>
                    </a:moveTo>
                    <a:lnTo>
                      <a:pt x="0" y="0"/>
                    </a:lnTo>
                    <a:lnTo>
                      <a:pt x="15716" y="1715"/>
                    </a:lnTo>
                    <a:lnTo>
                      <a:pt x="10668" y="11716"/>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9" name="Google Shape;3919;p79"/>
              <p:cNvSpPr/>
              <p:nvPr/>
            </p:nvSpPr>
            <p:spPr>
              <a:xfrm>
                <a:off x="5379338" y="3570732"/>
                <a:ext cx="17907" cy="18097"/>
              </a:xfrm>
              <a:custGeom>
                <a:rect b="b" l="l" r="r" t="t"/>
                <a:pathLst>
                  <a:path extrusionOk="0" h="18097" w="17907">
                    <a:moveTo>
                      <a:pt x="0" y="10668"/>
                    </a:moveTo>
                    <a:lnTo>
                      <a:pt x="0" y="0"/>
                    </a:lnTo>
                    <a:lnTo>
                      <a:pt x="17907" y="0"/>
                    </a:lnTo>
                    <a:lnTo>
                      <a:pt x="13525" y="9525"/>
                    </a:lnTo>
                    <a:lnTo>
                      <a:pt x="5715"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0" name="Google Shape;3920;p79"/>
              <p:cNvSpPr/>
              <p:nvPr/>
            </p:nvSpPr>
            <p:spPr>
              <a:xfrm>
                <a:off x="5378958" y="3526345"/>
                <a:ext cx="176864" cy="110394"/>
              </a:xfrm>
              <a:custGeom>
                <a:rect b="b" l="l" r="r" t="t"/>
                <a:pathLst>
                  <a:path extrusionOk="0" h="110394" w="176864">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21" name="Google Shape;3921;p79"/>
            <p:cNvGrpSpPr/>
            <p:nvPr/>
          </p:nvGrpSpPr>
          <p:grpSpPr>
            <a:xfrm>
              <a:off x="3528852" y="2451777"/>
              <a:ext cx="529590" cy="371284"/>
              <a:chOff x="5190077" y="3353752"/>
              <a:chExt cx="529590" cy="371284"/>
            </a:xfrm>
          </p:grpSpPr>
          <p:sp>
            <p:nvSpPr>
              <p:cNvPr id="3922" name="Google Shape;3922;p79"/>
              <p:cNvSpPr/>
              <p:nvPr/>
            </p:nvSpPr>
            <p:spPr>
              <a:xfrm>
                <a:off x="5190077" y="341928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3" name="Google Shape;3923;p79"/>
              <p:cNvSpPr/>
              <p:nvPr/>
            </p:nvSpPr>
            <p:spPr>
              <a:xfrm>
                <a:off x="5190077" y="3504818"/>
                <a:ext cx="52387" cy="69627"/>
              </a:xfrm>
              <a:custGeom>
                <a:rect b="b" l="l" r="r" t="t"/>
                <a:pathLst>
                  <a:path extrusionOk="0" h="69627" w="52387">
                    <a:moveTo>
                      <a:pt x="0" y="69628"/>
                    </a:moveTo>
                    <a:lnTo>
                      <a:pt x="0" y="0"/>
                    </a:lnTo>
                    <a:lnTo>
                      <a:pt x="52388"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4" name="Google Shape;3924;p79"/>
              <p:cNvSpPr/>
              <p:nvPr/>
            </p:nvSpPr>
            <p:spPr>
              <a:xfrm>
                <a:off x="5679757" y="3506628"/>
                <a:ext cx="39909" cy="93916"/>
              </a:xfrm>
              <a:custGeom>
                <a:rect b="b" l="l" r="r" t="t"/>
                <a:pathLst>
                  <a:path extrusionOk="0" h="93916" w="39909">
                    <a:moveTo>
                      <a:pt x="39910" y="0"/>
                    </a:moveTo>
                    <a:lnTo>
                      <a:pt x="39910" y="65532"/>
                    </a:lnTo>
                    <a:lnTo>
                      <a:pt x="13144" y="93917"/>
                    </a:lnTo>
                    <a:lnTo>
                      <a:pt x="0" y="18955"/>
                    </a:lnTo>
                    <a:lnTo>
                      <a:pt x="3991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5" name="Google Shape;3925;p79"/>
              <p:cNvSpPr/>
              <p:nvPr/>
            </p:nvSpPr>
            <p:spPr>
              <a:xfrm>
                <a:off x="5190077" y="335375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6" name="Google Shape;3926;p79"/>
              <p:cNvSpPr/>
              <p:nvPr/>
            </p:nvSpPr>
            <p:spPr>
              <a:xfrm>
                <a:off x="5265341" y="3395400"/>
                <a:ext cx="379048" cy="218860"/>
              </a:xfrm>
              <a:custGeom>
                <a:rect b="b" l="l" r="r" t="t"/>
                <a:pathLst>
                  <a:path extrusionOk="0" h="218860" w="379048">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7" name="Google Shape;3927;p79"/>
              <p:cNvSpPr/>
              <p:nvPr/>
            </p:nvSpPr>
            <p:spPr>
              <a:xfrm>
                <a:off x="5265705" y="3408449"/>
                <a:ext cx="378333" cy="205811"/>
              </a:xfrm>
              <a:custGeom>
                <a:rect b="b" l="l" r="r" t="t"/>
                <a:pathLst>
                  <a:path extrusionOk="0" h="205811" w="378333">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8" name="Google Shape;3928;p79"/>
              <p:cNvSpPr/>
              <p:nvPr/>
            </p:nvSpPr>
            <p:spPr>
              <a:xfrm>
                <a:off x="5362575" y="3458051"/>
                <a:ext cx="176618" cy="110489"/>
              </a:xfrm>
              <a:custGeom>
                <a:rect b="b" l="l" r="r" t="t"/>
                <a:pathLst>
                  <a:path extrusionOk="0" h="110489" w="176618">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9" name="Google Shape;3929;p79"/>
              <p:cNvSpPr/>
              <p:nvPr/>
            </p:nvSpPr>
            <p:spPr>
              <a:xfrm>
                <a:off x="5435726" y="3539966"/>
                <a:ext cx="11620" cy="15240"/>
              </a:xfrm>
              <a:custGeom>
                <a:rect b="b" l="l" r="r" t="t"/>
                <a:pathLst>
                  <a:path extrusionOk="0" h="15240"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0" name="Google Shape;3930;p79"/>
              <p:cNvSpPr/>
              <p:nvPr/>
            </p:nvSpPr>
            <p:spPr>
              <a:xfrm>
                <a:off x="5511926" y="3546443"/>
                <a:ext cx="25146" cy="11811"/>
              </a:xfrm>
              <a:custGeom>
                <a:rect b="b" l="l" r="r" t="t"/>
                <a:pathLst>
                  <a:path extrusionOk="0" h="11811" w="25146">
                    <a:moveTo>
                      <a:pt x="25146" y="10287"/>
                    </a:moveTo>
                    <a:lnTo>
                      <a:pt x="25146" y="0"/>
                    </a:lnTo>
                    <a:lnTo>
                      <a:pt x="0" y="2000"/>
                    </a:lnTo>
                    <a:lnTo>
                      <a:pt x="14383"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1" name="Google Shape;3931;p79"/>
              <p:cNvSpPr/>
              <p:nvPr/>
            </p:nvSpPr>
            <p:spPr>
              <a:xfrm>
                <a:off x="5520308" y="350872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2" name="Google Shape;3932;p79"/>
              <p:cNvSpPr/>
              <p:nvPr/>
            </p:nvSpPr>
            <p:spPr>
              <a:xfrm>
                <a:off x="5461063" y="3512534"/>
                <a:ext cx="28479" cy="19812"/>
              </a:xfrm>
              <a:custGeom>
                <a:rect b="b" l="l" r="r" t="t"/>
                <a:pathLst>
                  <a:path extrusionOk="0" h="19812" w="28479">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3" name="Google Shape;3933;p79"/>
              <p:cNvSpPr/>
              <p:nvPr/>
            </p:nvSpPr>
            <p:spPr>
              <a:xfrm>
                <a:off x="5403246" y="3479482"/>
                <a:ext cx="35337" cy="23336"/>
              </a:xfrm>
              <a:custGeom>
                <a:rect b="b" l="l" r="r" t="t"/>
                <a:pathLst>
                  <a:path extrusionOk="0" h="23336" w="35337">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4" name="Google Shape;3934;p79"/>
              <p:cNvSpPr/>
              <p:nvPr/>
            </p:nvSpPr>
            <p:spPr>
              <a:xfrm>
                <a:off x="5435726" y="3460908"/>
                <a:ext cx="16383" cy="14668"/>
              </a:xfrm>
              <a:custGeom>
                <a:rect b="b" l="l" r="r" t="t"/>
                <a:pathLst>
                  <a:path extrusionOk="0" h="14668" w="16383">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5" name="Google Shape;3935;p79"/>
              <p:cNvSpPr/>
              <p:nvPr/>
            </p:nvSpPr>
            <p:spPr>
              <a:xfrm>
                <a:off x="5362479" y="345786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6" name="Google Shape;3936;p79"/>
              <p:cNvSpPr/>
              <p:nvPr/>
            </p:nvSpPr>
            <p:spPr>
              <a:xfrm>
                <a:off x="5363051" y="3492341"/>
                <a:ext cx="17906" cy="18097"/>
              </a:xfrm>
              <a:custGeom>
                <a:rect b="b" l="l" r="r" t="t"/>
                <a:pathLst>
                  <a:path extrusionOk="0" h="18097" w="17906">
                    <a:moveTo>
                      <a:pt x="0" y="10668"/>
                    </a:moveTo>
                    <a:lnTo>
                      <a:pt x="0" y="0"/>
                    </a:lnTo>
                    <a:lnTo>
                      <a:pt x="17907" y="0"/>
                    </a:lnTo>
                    <a:lnTo>
                      <a:pt x="13525"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7" name="Google Shape;3937;p79"/>
              <p:cNvSpPr/>
              <p:nvPr/>
            </p:nvSpPr>
            <p:spPr>
              <a:xfrm>
                <a:off x="5362575" y="3447573"/>
                <a:ext cx="176612" cy="110680"/>
              </a:xfrm>
              <a:custGeom>
                <a:rect b="b" l="l" r="r" t="t"/>
                <a:pathLst>
                  <a:path extrusionOk="0" h="110680" w="176612">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38" name="Google Shape;3938;p79"/>
            <p:cNvSpPr/>
            <p:nvPr/>
          </p:nvSpPr>
          <p:spPr>
            <a:xfrm>
              <a:off x="5771792" y="3977849"/>
              <a:ext cx="617525" cy="382903"/>
            </a:xfrm>
            <a:custGeom>
              <a:rect b="b" l="l" r="r" t="t"/>
              <a:pathLst>
                <a:path extrusionOk="0" h="382903" w="617525">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9" name="Google Shape;3939;p79"/>
            <p:cNvSpPr/>
            <p:nvPr/>
          </p:nvSpPr>
          <p:spPr>
            <a:xfrm>
              <a:off x="5742557" y="3281451"/>
              <a:ext cx="721042" cy="930362"/>
            </a:xfrm>
            <a:custGeom>
              <a:rect b="b" l="l" r="r" t="t"/>
              <a:pathLst>
                <a:path extrusionOk="0" h="930362" w="721042">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0" name="Google Shape;3940;p79"/>
            <p:cNvSpPr/>
            <p:nvPr/>
          </p:nvSpPr>
          <p:spPr>
            <a:xfrm>
              <a:off x="5798755" y="3297121"/>
              <a:ext cx="66103" cy="45243"/>
            </a:xfrm>
            <a:custGeom>
              <a:rect b="b" l="l" r="r" t="t"/>
              <a:pathLst>
                <a:path extrusionOk="0" h="45243" w="66103">
                  <a:moveTo>
                    <a:pt x="0" y="36004"/>
                  </a:moveTo>
                  <a:lnTo>
                    <a:pt x="66104" y="0"/>
                  </a:lnTo>
                  <a:lnTo>
                    <a:pt x="56197" y="45244"/>
                  </a:lnTo>
                  <a:lnTo>
                    <a:pt x="0" y="36004"/>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1" name="Google Shape;3941;p79"/>
            <p:cNvSpPr/>
            <p:nvPr/>
          </p:nvSpPr>
          <p:spPr>
            <a:xfrm>
              <a:off x="6296341" y="4172183"/>
              <a:ext cx="72199" cy="48958"/>
            </a:xfrm>
            <a:custGeom>
              <a:rect b="b" l="l" r="r" t="t"/>
              <a:pathLst>
                <a:path extrusionOk="0" h="48958" w="72199">
                  <a:moveTo>
                    <a:pt x="0" y="48958"/>
                  </a:moveTo>
                  <a:cubicBezTo>
                    <a:pt x="1619" y="48196"/>
                    <a:pt x="72199" y="8763"/>
                    <a:pt x="72199" y="8763"/>
                  </a:cubicBezTo>
                  <a:lnTo>
                    <a:pt x="17621"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2" name="Google Shape;3942;p79"/>
            <p:cNvSpPr/>
            <p:nvPr/>
          </p:nvSpPr>
          <p:spPr>
            <a:xfrm rot="-1801764">
              <a:off x="5788987" y="3308087"/>
              <a:ext cx="535400" cy="927291"/>
            </a:xfrm>
            <a:custGeom>
              <a:rect b="b" l="l" r="r" t="t"/>
              <a:pathLst>
                <a:path extrusionOk="0" h="928115" w="535876">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3" name="Google Shape;3943;p79"/>
            <p:cNvSpPr/>
            <p:nvPr/>
          </p:nvSpPr>
          <p:spPr>
            <a:xfrm>
              <a:off x="5696551" y="3306978"/>
              <a:ext cx="720756" cy="930362"/>
            </a:xfrm>
            <a:custGeom>
              <a:rect b="b" l="l" r="r" t="t"/>
              <a:pathLst>
                <a:path extrusionOk="0" h="930362" w="720756">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4" name="Google Shape;3944;p79"/>
            <p:cNvSpPr/>
            <p:nvPr/>
          </p:nvSpPr>
          <p:spPr>
            <a:xfrm>
              <a:off x="5833711" y="3483953"/>
              <a:ext cx="446532" cy="576393"/>
            </a:xfrm>
            <a:custGeom>
              <a:rect b="b" l="l" r="r" t="t"/>
              <a:pathLst>
                <a:path extrusionOk="0" h="576393" w="446532">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5" name="Google Shape;3945;p79"/>
            <p:cNvSpPr/>
            <p:nvPr/>
          </p:nvSpPr>
          <p:spPr>
            <a:xfrm>
              <a:off x="5968681" y="3658196"/>
              <a:ext cx="176593" cy="227948"/>
            </a:xfrm>
            <a:custGeom>
              <a:rect b="b" l="l" r="r" t="t"/>
              <a:pathLst>
                <a:path extrusionOk="0" h="227948" w="176593">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6" name="Google Shape;3946;p79"/>
            <p:cNvSpPr/>
            <p:nvPr/>
          </p:nvSpPr>
          <p:spPr>
            <a:xfrm>
              <a:off x="5409944" y="4076361"/>
              <a:ext cx="107251" cy="45529"/>
            </a:xfrm>
            <a:custGeom>
              <a:rect b="b" l="l" r="r" t="t"/>
              <a:pathLst>
                <a:path extrusionOk="0" h="45529" w="107251">
                  <a:moveTo>
                    <a:pt x="33052" y="45148"/>
                  </a:moveTo>
                  <a:lnTo>
                    <a:pt x="0" y="45529"/>
                  </a:lnTo>
                  <a:lnTo>
                    <a:pt x="107252" y="0"/>
                  </a:lnTo>
                  <a:lnTo>
                    <a:pt x="45053" y="38671"/>
                  </a:lnTo>
                  <a:lnTo>
                    <a:pt x="33052" y="4514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7" name="Google Shape;3947;p79"/>
            <p:cNvSpPr/>
            <p:nvPr/>
          </p:nvSpPr>
          <p:spPr>
            <a:xfrm rot="-1801764">
              <a:off x="5444439" y="4114607"/>
              <a:ext cx="13703" cy="23791"/>
            </a:xfrm>
            <a:custGeom>
              <a:rect b="b" l="l" r="r" t="t"/>
              <a:pathLst>
                <a:path extrusionOk="0" h="23812" w="13715">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8" name="Google Shape;3948;p79"/>
            <p:cNvSpPr/>
            <p:nvPr/>
          </p:nvSpPr>
          <p:spPr>
            <a:xfrm rot="-1801764">
              <a:off x="6051614" y="3763417"/>
              <a:ext cx="13703" cy="23791"/>
            </a:xfrm>
            <a:custGeom>
              <a:rect b="b" l="l" r="r" t="t"/>
              <a:pathLst>
                <a:path extrusionOk="0" h="23812" w="13715">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9" name="Google Shape;3949;p79"/>
            <p:cNvSpPr/>
            <p:nvPr/>
          </p:nvSpPr>
          <p:spPr>
            <a:xfrm>
              <a:off x="5457664" y="4081409"/>
              <a:ext cx="86296" cy="87915"/>
            </a:xfrm>
            <a:custGeom>
              <a:rect b="b" l="l" r="r" t="t"/>
              <a:pathLst>
                <a:path extrusionOk="0" h="87915" w="86296">
                  <a:moveTo>
                    <a:pt x="7906" y="87916"/>
                  </a:moveTo>
                  <a:lnTo>
                    <a:pt x="0" y="55054"/>
                  </a:lnTo>
                  <a:lnTo>
                    <a:pt x="86296" y="0"/>
                  </a:lnTo>
                  <a:lnTo>
                    <a:pt x="82582" y="7811"/>
                  </a:lnTo>
                  <a:lnTo>
                    <a:pt x="790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0" name="Google Shape;3950;p79"/>
            <p:cNvSpPr/>
            <p:nvPr/>
          </p:nvSpPr>
          <p:spPr>
            <a:xfrm>
              <a:off x="5445377" y="3764798"/>
              <a:ext cx="619125" cy="371951"/>
            </a:xfrm>
            <a:custGeom>
              <a:rect b="b" l="l" r="r" t="t"/>
              <a:pathLst>
                <a:path extrusionOk="0" h="371951" w="619125">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1" name="Google Shape;3951;p79"/>
            <p:cNvSpPr/>
            <p:nvPr/>
          </p:nvSpPr>
          <p:spPr>
            <a:xfrm>
              <a:off x="4826180" y="148719"/>
              <a:ext cx="204333" cy="298673"/>
            </a:xfrm>
            <a:custGeom>
              <a:rect b="b" l="l" r="r" t="t"/>
              <a:pathLst>
                <a:path extrusionOk="0" h="298673" w="204333">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2" name="Google Shape;3952;p79"/>
            <p:cNvSpPr/>
            <p:nvPr/>
          </p:nvSpPr>
          <p:spPr>
            <a:xfrm>
              <a:off x="4841878" y="145922"/>
              <a:ext cx="97721" cy="120542"/>
            </a:xfrm>
            <a:custGeom>
              <a:rect b="b" l="l" r="r" t="t"/>
              <a:pathLst>
                <a:path extrusionOk="0" h="120542" w="97721">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3" name="Google Shape;3953;p79"/>
            <p:cNvSpPr/>
            <p:nvPr/>
          </p:nvSpPr>
          <p:spPr>
            <a:xfrm>
              <a:off x="4860888" y="276839"/>
              <a:ext cx="120648" cy="135031"/>
            </a:xfrm>
            <a:custGeom>
              <a:rect b="b" l="l" r="r" t="t"/>
              <a:pathLst>
                <a:path extrusionOk="0" h="135031" w="120648">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4" name="Google Shape;3954;p79"/>
            <p:cNvSpPr/>
            <p:nvPr/>
          </p:nvSpPr>
          <p:spPr>
            <a:xfrm>
              <a:off x="4654628" y="329607"/>
              <a:ext cx="228170" cy="325384"/>
            </a:xfrm>
            <a:custGeom>
              <a:rect b="b" l="l" r="r" t="t"/>
              <a:pathLst>
                <a:path extrusionOk="0" h="325384" w="22817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5" name="Google Shape;3955;p79"/>
            <p:cNvSpPr/>
            <p:nvPr/>
          </p:nvSpPr>
          <p:spPr>
            <a:xfrm>
              <a:off x="4825802" y="321035"/>
              <a:ext cx="175746" cy="232044"/>
            </a:xfrm>
            <a:custGeom>
              <a:rect b="b" l="l" r="r" t="t"/>
              <a:pathLst>
                <a:path extrusionOk="0" h="232044" w="175746">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6" name="Google Shape;3956;p79"/>
            <p:cNvSpPr/>
            <p:nvPr/>
          </p:nvSpPr>
          <p:spPr>
            <a:xfrm>
              <a:off x="4857002" y="155665"/>
              <a:ext cx="128729" cy="159467"/>
            </a:xfrm>
            <a:custGeom>
              <a:rect b="b" l="l" r="r" t="t"/>
              <a:pathLst>
                <a:path extrusionOk="0" h="159467" w="128729">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7" name="Google Shape;3957;p79"/>
            <p:cNvSpPr/>
            <p:nvPr/>
          </p:nvSpPr>
          <p:spPr>
            <a:xfrm>
              <a:off x="4862352" y="154515"/>
              <a:ext cx="129836" cy="122323"/>
            </a:xfrm>
            <a:custGeom>
              <a:rect b="b" l="l" r="r" t="t"/>
              <a:pathLst>
                <a:path extrusionOk="0" h="122323" w="129836">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8" name="Google Shape;3958;p79"/>
            <p:cNvSpPr/>
            <p:nvPr/>
          </p:nvSpPr>
          <p:spPr>
            <a:xfrm>
              <a:off x="4706279" y="957495"/>
              <a:ext cx="102161" cy="77983"/>
            </a:xfrm>
            <a:custGeom>
              <a:rect b="b" l="l" r="r" t="t"/>
              <a:pathLst>
                <a:path extrusionOk="0" h="77983" w="102161">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9" name="Google Shape;3959;p79"/>
            <p:cNvSpPr/>
            <p:nvPr/>
          </p:nvSpPr>
          <p:spPr>
            <a:xfrm>
              <a:off x="4706713" y="982355"/>
              <a:ext cx="101737" cy="53117"/>
            </a:xfrm>
            <a:custGeom>
              <a:rect b="b" l="l" r="r" t="t"/>
              <a:pathLst>
                <a:path extrusionOk="0" h="53117" w="101737">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0" name="Google Shape;3960;p79"/>
            <p:cNvSpPr/>
            <p:nvPr/>
          </p:nvSpPr>
          <p:spPr>
            <a:xfrm>
              <a:off x="4655133" y="923967"/>
              <a:ext cx="93585" cy="72574"/>
            </a:xfrm>
            <a:custGeom>
              <a:rect b="b" l="l" r="r" t="t"/>
              <a:pathLst>
                <a:path extrusionOk="0" h="72574" w="93585">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1" name="Google Shape;3961;p79"/>
            <p:cNvSpPr/>
            <p:nvPr/>
          </p:nvSpPr>
          <p:spPr>
            <a:xfrm>
              <a:off x="4655564" y="947875"/>
              <a:ext cx="93179" cy="48581"/>
            </a:xfrm>
            <a:custGeom>
              <a:rect b="b" l="l" r="r" t="t"/>
              <a:pathLst>
                <a:path extrusionOk="0" h="48581" w="93179">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2" name="Google Shape;3962;p79"/>
            <p:cNvSpPr/>
            <p:nvPr/>
          </p:nvSpPr>
          <p:spPr>
            <a:xfrm>
              <a:off x="4689759" y="550206"/>
              <a:ext cx="222664" cy="383543"/>
            </a:xfrm>
            <a:custGeom>
              <a:rect b="b" l="l" r="r" t="t"/>
              <a:pathLst>
                <a:path extrusionOk="0" h="383543" w="222664">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3" name="Google Shape;3963;p79"/>
            <p:cNvSpPr/>
            <p:nvPr/>
          </p:nvSpPr>
          <p:spPr>
            <a:xfrm>
              <a:off x="4750147" y="550873"/>
              <a:ext cx="221772" cy="415907"/>
            </a:xfrm>
            <a:custGeom>
              <a:rect b="b" l="l" r="r" t="t"/>
              <a:pathLst>
                <a:path extrusionOk="0" h="415907" w="221772">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4" name="Google Shape;3964;p79"/>
            <p:cNvSpPr/>
            <p:nvPr/>
          </p:nvSpPr>
          <p:spPr>
            <a:xfrm>
              <a:off x="4667800" y="524108"/>
              <a:ext cx="331739" cy="305664"/>
            </a:xfrm>
            <a:custGeom>
              <a:rect b="b" l="l" r="r" t="t"/>
              <a:pathLst>
                <a:path extrusionOk="0" h="305664" w="331739">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5" name="Google Shape;3965;p79"/>
            <p:cNvSpPr/>
            <p:nvPr/>
          </p:nvSpPr>
          <p:spPr>
            <a:xfrm>
              <a:off x="4934583" y="344330"/>
              <a:ext cx="115253" cy="404460"/>
            </a:xfrm>
            <a:custGeom>
              <a:rect b="b" l="l" r="r" t="t"/>
              <a:pathLst>
                <a:path extrusionOk="0" h="404460" w="115253">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6" name="Google Shape;3966;p79"/>
            <p:cNvSpPr/>
            <p:nvPr/>
          </p:nvSpPr>
          <p:spPr>
            <a:xfrm>
              <a:off x="4957330" y="339243"/>
              <a:ext cx="69518" cy="88698"/>
            </a:xfrm>
            <a:custGeom>
              <a:rect b="b" l="l" r="r" t="t"/>
              <a:pathLst>
                <a:path extrusionOk="0" h="88698" w="69518">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7" name="Google Shape;3967;p79"/>
            <p:cNvSpPr/>
            <p:nvPr/>
          </p:nvSpPr>
          <p:spPr>
            <a:xfrm>
              <a:off x="4820537" y="320915"/>
              <a:ext cx="59626" cy="62603"/>
            </a:xfrm>
            <a:custGeom>
              <a:rect b="b" l="l" r="r" t="t"/>
              <a:pathLst>
                <a:path extrusionOk="0" h="62603" w="59626">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8" name="Google Shape;3968;p79"/>
            <p:cNvSpPr/>
            <p:nvPr/>
          </p:nvSpPr>
          <p:spPr>
            <a:xfrm>
              <a:off x="2491198" y="3393133"/>
              <a:ext cx="385953" cy="222884"/>
            </a:xfrm>
            <a:custGeom>
              <a:rect b="b" l="l" r="r" t="t"/>
              <a:pathLst>
                <a:path extrusionOk="0" h="222884" w="385953">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9" name="Google Shape;3969;p79"/>
            <p:cNvSpPr/>
            <p:nvPr/>
          </p:nvSpPr>
          <p:spPr>
            <a:xfrm>
              <a:off x="2797046" y="3214634"/>
              <a:ext cx="385953" cy="222789"/>
            </a:xfrm>
            <a:custGeom>
              <a:rect b="b" l="l" r="r" t="t"/>
              <a:pathLst>
                <a:path extrusionOk="0" h="222789" w="385953">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0" name="Google Shape;3970;p79"/>
            <p:cNvSpPr/>
            <p:nvPr/>
          </p:nvSpPr>
          <p:spPr>
            <a:xfrm>
              <a:off x="2911632" y="2431203"/>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1" name="Google Shape;3971;p79"/>
            <p:cNvSpPr/>
            <p:nvPr/>
          </p:nvSpPr>
          <p:spPr>
            <a:xfrm>
              <a:off x="2911632" y="2542645"/>
              <a:ext cx="192976" cy="830294"/>
            </a:xfrm>
            <a:custGeom>
              <a:rect b="b" l="l" r="r" t="t"/>
              <a:pathLst>
                <a:path extrusionOk="0" h="830294" w="192976">
                  <a:moveTo>
                    <a:pt x="192977" y="830294"/>
                  </a:moveTo>
                  <a:lnTo>
                    <a:pt x="0" y="718852"/>
                  </a:lnTo>
                  <a:lnTo>
                    <a:pt x="0" y="0"/>
                  </a:lnTo>
                  <a:lnTo>
                    <a:pt x="192977" y="111442"/>
                  </a:lnTo>
                  <a:lnTo>
                    <a:pt x="192977" y="830294"/>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2" name="Google Shape;3972;p79"/>
            <p:cNvSpPr/>
            <p:nvPr/>
          </p:nvSpPr>
          <p:spPr>
            <a:xfrm>
              <a:off x="3104608" y="2542645"/>
              <a:ext cx="192976" cy="830294"/>
            </a:xfrm>
            <a:custGeom>
              <a:rect b="b" l="l" r="r" t="t"/>
              <a:pathLst>
                <a:path extrusionOk="0" h="830294" w="192976">
                  <a:moveTo>
                    <a:pt x="192977" y="718852"/>
                  </a:moveTo>
                  <a:lnTo>
                    <a:pt x="0" y="830294"/>
                  </a:lnTo>
                  <a:lnTo>
                    <a:pt x="0" y="111442"/>
                  </a:lnTo>
                  <a:lnTo>
                    <a:pt x="192977" y="0"/>
                  </a:lnTo>
                  <a:lnTo>
                    <a:pt x="192977" y="718852"/>
                  </a:lnTo>
                  <a:close/>
                </a:path>
              </a:pathLst>
            </a:custGeom>
            <a:solidFill>
              <a:srgbClr val="3E7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3" name="Google Shape;3973;p79"/>
            <p:cNvSpPr/>
            <p:nvPr/>
          </p:nvSpPr>
          <p:spPr>
            <a:xfrm>
              <a:off x="2622167" y="2797249"/>
              <a:ext cx="385953" cy="222789"/>
            </a:xfrm>
            <a:custGeom>
              <a:rect b="b" l="l" r="r" t="t"/>
              <a:pathLst>
                <a:path extrusionOk="0" h="222789" w="385953">
                  <a:moveTo>
                    <a:pt x="192976" y="222790"/>
                  </a:moveTo>
                  <a:lnTo>
                    <a:pt x="0" y="111347"/>
                  </a:lnTo>
                  <a:lnTo>
                    <a:pt x="192976" y="0"/>
                  </a:lnTo>
                  <a:lnTo>
                    <a:pt x="385953" y="111347"/>
                  </a:lnTo>
                  <a:lnTo>
                    <a:pt x="192976" y="222790"/>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4" name="Google Shape;3974;p79"/>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5" name="Google Shape;3975;p79"/>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6" name="Google Shape;3976;p79"/>
            <p:cNvSpPr/>
            <p:nvPr/>
          </p:nvSpPr>
          <p:spPr>
            <a:xfrm>
              <a:off x="2815143" y="2908596"/>
              <a:ext cx="192976" cy="630555"/>
            </a:xfrm>
            <a:custGeom>
              <a:rect b="b" l="l" r="r" t="t"/>
              <a:pathLst>
                <a:path extrusionOk="0" h="630555" w="192976">
                  <a:moveTo>
                    <a:pt x="192977" y="519113"/>
                  </a:moveTo>
                  <a:lnTo>
                    <a:pt x="0" y="630555"/>
                  </a:lnTo>
                  <a:lnTo>
                    <a:pt x="0" y="111443"/>
                  </a:lnTo>
                  <a:lnTo>
                    <a:pt x="192977" y="0"/>
                  </a:lnTo>
                  <a:lnTo>
                    <a:pt x="192977" y="519113"/>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7" name="Google Shape;3977;p79"/>
            <p:cNvSpPr/>
            <p:nvPr/>
          </p:nvSpPr>
          <p:spPr>
            <a:xfrm>
              <a:off x="2244025" y="3539151"/>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8" name="Google Shape;3978;p79"/>
            <p:cNvSpPr/>
            <p:nvPr/>
          </p:nvSpPr>
          <p:spPr>
            <a:xfrm>
              <a:off x="2313938" y="3177773"/>
              <a:ext cx="385953" cy="222789"/>
            </a:xfrm>
            <a:custGeom>
              <a:rect b="b" l="l" r="r" t="t"/>
              <a:pathLst>
                <a:path extrusionOk="0" h="222789" w="385953">
                  <a:moveTo>
                    <a:pt x="192977" y="222790"/>
                  </a:moveTo>
                  <a:lnTo>
                    <a:pt x="0" y="111347"/>
                  </a:lnTo>
                  <a:lnTo>
                    <a:pt x="192977" y="0"/>
                  </a:lnTo>
                  <a:lnTo>
                    <a:pt x="385953" y="111347"/>
                  </a:lnTo>
                  <a:lnTo>
                    <a:pt x="192977" y="222790"/>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9" name="Google Shape;3979;p79"/>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0" name="Google Shape;3980;p79"/>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1" name="Google Shape;3981;p79"/>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2" name="Google Shape;3982;p79"/>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3" name="Google Shape;3983;p79"/>
            <p:cNvSpPr/>
            <p:nvPr/>
          </p:nvSpPr>
          <p:spPr>
            <a:xfrm>
              <a:off x="3217241" y="3786325"/>
              <a:ext cx="1277540" cy="681323"/>
            </a:xfrm>
            <a:custGeom>
              <a:rect b="b" l="l" r="r" t="t"/>
              <a:pathLst>
                <a:path extrusionOk="0" h="681323" w="127754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4" name="Google Shape;3984;p79"/>
            <p:cNvSpPr/>
            <p:nvPr/>
          </p:nvSpPr>
          <p:spPr>
            <a:xfrm>
              <a:off x="4341906" y="4346681"/>
              <a:ext cx="972788" cy="561593"/>
            </a:xfrm>
            <a:custGeom>
              <a:rect b="b" l="l" r="r" t="t"/>
              <a:pathLst>
                <a:path extrusionOk="0" h="561593" w="972788">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5" name="Google Shape;3985;p79"/>
            <p:cNvSpPr/>
            <p:nvPr/>
          </p:nvSpPr>
          <p:spPr>
            <a:xfrm>
              <a:off x="3246959" y="3638497"/>
              <a:ext cx="1231677" cy="711112"/>
            </a:xfrm>
            <a:custGeom>
              <a:rect b="b" l="l" r="r" t="t"/>
              <a:pathLst>
                <a:path extrusionOk="0" h="711112" w="1231677">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6" name="Google Shape;3986;p79"/>
            <p:cNvSpPr/>
            <p:nvPr/>
          </p:nvSpPr>
          <p:spPr>
            <a:xfrm>
              <a:off x="3247293" y="3898053"/>
              <a:ext cx="108013" cy="106584"/>
            </a:xfrm>
            <a:custGeom>
              <a:rect b="b" l="l" r="r" t="t"/>
              <a:pathLst>
                <a:path extrusionOk="0" h="106584" w="108013">
                  <a:moveTo>
                    <a:pt x="0" y="106585"/>
                  </a:moveTo>
                  <a:lnTo>
                    <a:pt x="0" y="0"/>
                  </a:lnTo>
                  <a:lnTo>
                    <a:pt x="108013" y="53245"/>
                  </a:lnTo>
                  <a:lnTo>
                    <a:pt x="0" y="1065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7" name="Google Shape;3987;p79"/>
            <p:cNvSpPr/>
            <p:nvPr/>
          </p:nvSpPr>
          <p:spPr>
            <a:xfrm>
              <a:off x="3553141" y="4166849"/>
              <a:ext cx="622063" cy="123348"/>
            </a:xfrm>
            <a:custGeom>
              <a:rect b="b" l="l" r="r" t="t"/>
              <a:pathLst>
                <a:path extrusionOk="0" h="123348" w="622063">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8" name="Google Shape;3988;p79"/>
            <p:cNvSpPr/>
            <p:nvPr/>
          </p:nvSpPr>
          <p:spPr>
            <a:xfrm>
              <a:off x="4390007" y="3898053"/>
              <a:ext cx="88582" cy="95916"/>
            </a:xfrm>
            <a:custGeom>
              <a:rect b="b" l="l" r="r" t="t"/>
              <a:pathLst>
                <a:path extrusionOk="0" h="95916" w="88582">
                  <a:moveTo>
                    <a:pt x="88583" y="0"/>
                  </a:moveTo>
                  <a:lnTo>
                    <a:pt x="88583" y="95917"/>
                  </a:lnTo>
                  <a:lnTo>
                    <a:pt x="0" y="39433"/>
                  </a:lnTo>
                  <a:lnTo>
                    <a:pt x="88583"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9" name="Google Shape;3989;p79"/>
            <p:cNvSpPr/>
            <p:nvPr/>
          </p:nvSpPr>
          <p:spPr>
            <a:xfrm>
              <a:off x="3582763" y="3612208"/>
              <a:ext cx="550640" cy="90297"/>
            </a:xfrm>
            <a:custGeom>
              <a:rect b="b" l="l" r="r" t="t"/>
              <a:pathLst>
                <a:path extrusionOk="0" h="90297" w="55064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0" name="Google Shape;3990;p79"/>
            <p:cNvSpPr/>
            <p:nvPr/>
          </p:nvSpPr>
          <p:spPr>
            <a:xfrm>
              <a:off x="3404265" y="3670120"/>
              <a:ext cx="917257" cy="529590"/>
            </a:xfrm>
            <a:custGeom>
              <a:rect b="b" l="l" r="r" t="t"/>
              <a:pathLst>
                <a:path extrusionOk="0" h="529590" w="917257">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1" name="Google Shape;3991;p79"/>
            <p:cNvSpPr/>
            <p:nvPr/>
          </p:nvSpPr>
          <p:spPr>
            <a:xfrm>
              <a:off x="3246959" y="3542485"/>
              <a:ext cx="1231677" cy="711136"/>
            </a:xfrm>
            <a:custGeom>
              <a:rect b="b" l="l" r="r" t="t"/>
              <a:pathLst>
                <a:path extrusionOk="0" h="711136" w="1231677">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2" name="Google Shape;3992;p79"/>
            <p:cNvSpPr/>
            <p:nvPr/>
          </p:nvSpPr>
          <p:spPr>
            <a:xfrm>
              <a:off x="4233892" y="4110556"/>
              <a:ext cx="329469" cy="191071"/>
            </a:xfrm>
            <a:custGeom>
              <a:rect b="b" l="l" r="r" t="t"/>
              <a:pathLst>
                <a:path extrusionOk="0" h="191071" w="329469">
                  <a:moveTo>
                    <a:pt x="208407" y="191071"/>
                  </a:moveTo>
                  <a:lnTo>
                    <a:pt x="0" y="69818"/>
                  </a:lnTo>
                  <a:lnTo>
                    <a:pt x="121063" y="0"/>
                  </a:lnTo>
                  <a:lnTo>
                    <a:pt x="329470" y="121158"/>
                  </a:lnTo>
                  <a:lnTo>
                    <a:pt x="208407" y="19107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3" name="Google Shape;3993;p79"/>
            <p:cNvSpPr/>
            <p:nvPr/>
          </p:nvSpPr>
          <p:spPr>
            <a:xfrm>
              <a:off x="4234083" y="4180469"/>
              <a:ext cx="208216" cy="217741"/>
            </a:xfrm>
            <a:custGeom>
              <a:rect b="b" l="l" r="r" t="t"/>
              <a:pathLst>
                <a:path extrusionOk="0" h="217741" w="208216">
                  <a:moveTo>
                    <a:pt x="208217" y="217742"/>
                  </a:moveTo>
                  <a:lnTo>
                    <a:pt x="0" y="97250"/>
                  </a:lnTo>
                  <a:lnTo>
                    <a:pt x="0" y="0"/>
                  </a:lnTo>
                  <a:lnTo>
                    <a:pt x="208217" y="120491"/>
                  </a:lnTo>
                  <a:lnTo>
                    <a:pt x="208217" y="2177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4" name="Google Shape;3994;p79"/>
            <p:cNvSpPr/>
            <p:nvPr/>
          </p:nvSpPr>
          <p:spPr>
            <a:xfrm>
              <a:off x="4368385" y="4248383"/>
              <a:ext cx="831437" cy="643127"/>
            </a:xfrm>
            <a:custGeom>
              <a:rect b="b" l="l" r="r" t="t"/>
              <a:pathLst>
                <a:path extrusionOk="0" h="643127" w="831437">
                  <a:moveTo>
                    <a:pt x="831437" y="643128"/>
                  </a:moveTo>
                  <a:lnTo>
                    <a:pt x="0" y="163068"/>
                  </a:lnTo>
                  <a:lnTo>
                    <a:pt x="0" y="0"/>
                  </a:lnTo>
                  <a:lnTo>
                    <a:pt x="831437" y="480060"/>
                  </a:lnTo>
                  <a:lnTo>
                    <a:pt x="831437" y="64312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5" name="Google Shape;3995;p79"/>
            <p:cNvSpPr/>
            <p:nvPr/>
          </p:nvSpPr>
          <p:spPr>
            <a:xfrm>
              <a:off x="4368385" y="4166944"/>
              <a:ext cx="972788" cy="561593"/>
            </a:xfrm>
            <a:custGeom>
              <a:rect b="b" l="l" r="r" t="t"/>
              <a:pathLst>
                <a:path extrusionOk="0" h="561593" w="972788">
                  <a:moveTo>
                    <a:pt x="831532" y="561594"/>
                  </a:moveTo>
                  <a:lnTo>
                    <a:pt x="0" y="81534"/>
                  </a:lnTo>
                  <a:lnTo>
                    <a:pt x="141256" y="0"/>
                  </a:lnTo>
                  <a:lnTo>
                    <a:pt x="972788" y="479965"/>
                  </a:lnTo>
                  <a:lnTo>
                    <a:pt x="831532" y="561594"/>
                  </a:lnTo>
                  <a:close/>
                </a:path>
              </a:pathLst>
            </a:custGeom>
            <a:solidFill>
              <a:srgbClr val="3940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6" name="Google Shape;3996;p79"/>
            <p:cNvSpPr/>
            <p:nvPr/>
          </p:nvSpPr>
          <p:spPr>
            <a:xfrm>
              <a:off x="5199823" y="4646908"/>
              <a:ext cx="141350" cy="244601"/>
            </a:xfrm>
            <a:custGeom>
              <a:rect b="b" l="l" r="r" t="t"/>
              <a:pathLst>
                <a:path extrusionOk="0" h="244601" w="14135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7" name="Google Shape;3997;p79"/>
            <p:cNvSpPr/>
            <p:nvPr/>
          </p:nvSpPr>
          <p:spPr>
            <a:xfrm>
              <a:off x="2764672" y="2500358"/>
              <a:ext cx="158537" cy="311524"/>
            </a:xfrm>
            <a:custGeom>
              <a:rect b="b" l="l" r="r" t="t"/>
              <a:pathLst>
                <a:path extrusionOk="0" h="311524" w="158537">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8" name="Google Shape;3998;p79"/>
            <p:cNvSpPr/>
            <p:nvPr/>
          </p:nvSpPr>
          <p:spPr>
            <a:xfrm>
              <a:off x="2800168" y="3231875"/>
              <a:ext cx="108892" cy="84472"/>
            </a:xfrm>
            <a:custGeom>
              <a:rect b="b" l="l" r="r" t="t"/>
              <a:pathLst>
                <a:path extrusionOk="0" h="84472" w="108892">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9" name="Google Shape;3999;p79"/>
            <p:cNvSpPr/>
            <p:nvPr/>
          </p:nvSpPr>
          <p:spPr>
            <a:xfrm>
              <a:off x="2799603" y="3259783"/>
              <a:ext cx="108313" cy="56238"/>
            </a:xfrm>
            <a:custGeom>
              <a:rect b="b" l="l" r="r" t="t"/>
              <a:pathLst>
                <a:path extrusionOk="0" h="56238" w="108313">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0" name="Google Shape;4000;p79"/>
            <p:cNvSpPr/>
            <p:nvPr/>
          </p:nvSpPr>
          <p:spPr>
            <a:xfrm>
              <a:off x="2931444" y="3155618"/>
              <a:ext cx="108758" cy="81374"/>
            </a:xfrm>
            <a:custGeom>
              <a:rect b="b" l="l" r="r" t="t"/>
              <a:pathLst>
                <a:path extrusionOk="0" h="81374" w="108758">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1" name="Google Shape;4001;p79"/>
            <p:cNvSpPr/>
            <p:nvPr/>
          </p:nvSpPr>
          <p:spPr>
            <a:xfrm>
              <a:off x="2931020" y="3181773"/>
              <a:ext cx="108151" cy="56575"/>
            </a:xfrm>
            <a:custGeom>
              <a:rect b="b" l="l" r="r" t="t"/>
              <a:pathLst>
                <a:path extrusionOk="0" h="56575" w="108151">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2" name="Google Shape;4002;p79"/>
            <p:cNvSpPr/>
            <p:nvPr/>
          </p:nvSpPr>
          <p:spPr>
            <a:xfrm>
              <a:off x="2630424" y="2780976"/>
              <a:ext cx="382278" cy="462504"/>
            </a:xfrm>
            <a:custGeom>
              <a:rect b="b" l="l" r="r" t="t"/>
              <a:pathLst>
                <a:path extrusionOk="0" h="462504" w="382278">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3" name="Google Shape;4003;p79"/>
            <p:cNvSpPr/>
            <p:nvPr/>
          </p:nvSpPr>
          <p:spPr>
            <a:xfrm>
              <a:off x="2662372" y="2471875"/>
              <a:ext cx="120066" cy="117360"/>
            </a:xfrm>
            <a:custGeom>
              <a:rect b="b" l="l" r="r" t="t"/>
              <a:pathLst>
                <a:path extrusionOk="0" h="117360" w="120066">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4" name="Google Shape;4004;p79"/>
            <p:cNvSpPr/>
            <p:nvPr/>
          </p:nvSpPr>
          <p:spPr>
            <a:xfrm>
              <a:off x="2630208" y="2488280"/>
              <a:ext cx="194941" cy="380900"/>
            </a:xfrm>
            <a:custGeom>
              <a:rect b="b" l="l" r="r" t="t"/>
              <a:pathLst>
                <a:path extrusionOk="0" h="380900" w="194941">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5" name="Google Shape;4005;p79"/>
            <p:cNvSpPr/>
            <p:nvPr/>
          </p:nvSpPr>
          <p:spPr>
            <a:xfrm>
              <a:off x="2658361" y="2350349"/>
              <a:ext cx="128870" cy="157700"/>
            </a:xfrm>
            <a:custGeom>
              <a:rect b="b" l="l" r="r" t="t"/>
              <a:pathLst>
                <a:path extrusionOk="0" h="157700" w="12887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6" name="Google Shape;4006;p79"/>
            <p:cNvSpPr/>
            <p:nvPr/>
          </p:nvSpPr>
          <p:spPr>
            <a:xfrm>
              <a:off x="2645583" y="2336673"/>
              <a:ext cx="136833" cy="135201"/>
            </a:xfrm>
            <a:custGeom>
              <a:rect b="b" l="l" r="r" t="t"/>
              <a:pathLst>
                <a:path extrusionOk="0" h="135201" w="136833">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7" name="Google Shape;4007;p79"/>
            <p:cNvSpPr/>
            <p:nvPr/>
          </p:nvSpPr>
          <p:spPr>
            <a:xfrm>
              <a:off x="2782568" y="2488639"/>
              <a:ext cx="62960" cy="91535"/>
            </a:xfrm>
            <a:custGeom>
              <a:rect b="b" l="l" r="r" t="t"/>
              <a:pathLst>
                <a:path extrusionOk="0" h="91535" w="6296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08" name="Google Shape;4008;p79"/>
            <p:cNvGrpSpPr/>
            <p:nvPr/>
          </p:nvGrpSpPr>
          <p:grpSpPr>
            <a:xfrm flipH="1">
              <a:off x="2710663" y="2723583"/>
              <a:ext cx="319677" cy="242660"/>
              <a:chOff x="6621095" y="1452181"/>
              <a:chExt cx="330894" cy="250785"/>
            </a:xfrm>
          </p:grpSpPr>
          <p:sp>
            <p:nvSpPr>
              <p:cNvPr id="4009" name="Google Shape;4009;p7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0" name="Google Shape;4010;p7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1" name="Google Shape;4011;p7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2" name="Google Shape;4012;p7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3" name="Google Shape;4013;p7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014" name="Google Shape;4014;p79"/>
            <p:cNvSpPr/>
            <p:nvPr/>
          </p:nvSpPr>
          <p:spPr>
            <a:xfrm>
              <a:off x="2596421" y="2551548"/>
              <a:ext cx="147299" cy="413263"/>
            </a:xfrm>
            <a:custGeom>
              <a:rect b="b" l="l" r="r" t="t"/>
              <a:pathLst>
                <a:path extrusionOk="0" h="413263" w="147299">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5" name="Google Shape;4015;p79"/>
            <p:cNvSpPr/>
            <p:nvPr/>
          </p:nvSpPr>
          <p:spPr>
            <a:xfrm>
              <a:off x="2590449" y="2547578"/>
              <a:ext cx="84867" cy="115327"/>
            </a:xfrm>
            <a:custGeom>
              <a:rect b="b" l="l" r="r" t="t"/>
              <a:pathLst>
                <a:path extrusionOk="0" h="115327" w="84867">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16" name="Google Shape;4016;p79"/>
            <p:cNvGrpSpPr/>
            <p:nvPr/>
          </p:nvGrpSpPr>
          <p:grpSpPr>
            <a:xfrm>
              <a:off x="4651669" y="468299"/>
              <a:ext cx="319677" cy="242660"/>
              <a:chOff x="6621095" y="1452181"/>
              <a:chExt cx="330894" cy="250785"/>
            </a:xfrm>
          </p:grpSpPr>
          <p:sp>
            <p:nvSpPr>
              <p:cNvPr id="4017" name="Google Shape;4017;p7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8" name="Google Shape;4018;p7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9" name="Google Shape;4019;p7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0" name="Google Shape;4020;p7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1" name="Google Shape;4021;p7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022" name="Google Shape;4022;p79"/>
          <p:cNvSpPr txBox="1"/>
          <p:nvPr/>
        </p:nvSpPr>
        <p:spPr>
          <a:xfrm>
            <a:off x="1085850" y="2886025"/>
            <a:ext cx="3556200" cy="561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chemeClr val="dk1"/>
                </a:solidFill>
                <a:latin typeface="Raleway"/>
                <a:ea typeface="Raleway"/>
                <a:cs typeface="Raleway"/>
                <a:sym typeface="Raleway"/>
              </a:rPr>
              <a:t>BI Tools project</a:t>
            </a:r>
            <a:endParaRPr sz="3000">
              <a:solidFill>
                <a:schemeClr val="dk1"/>
              </a:solidFill>
              <a:latin typeface="Barlow Light"/>
              <a:ea typeface="Barlow Light"/>
              <a:cs typeface="Barlow Light"/>
              <a:sym typeface="Barlow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6" name="Shape 4026"/>
        <p:cNvGrpSpPr/>
        <p:nvPr/>
      </p:nvGrpSpPr>
      <p:grpSpPr>
        <a:xfrm>
          <a:off x="0" y="0"/>
          <a:ext cx="0" cy="0"/>
          <a:chOff x="0" y="0"/>
          <a:chExt cx="0" cy="0"/>
        </a:xfrm>
      </p:grpSpPr>
      <p:sp>
        <p:nvSpPr>
          <p:cNvPr id="4027" name="Google Shape;4027;p8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028" name="Google Shape;4028;p80"/>
          <p:cNvGrpSpPr/>
          <p:nvPr/>
        </p:nvGrpSpPr>
        <p:grpSpPr>
          <a:xfrm>
            <a:off x="5410301" y="719490"/>
            <a:ext cx="3356124" cy="3829046"/>
            <a:chOff x="2602525" y="317054"/>
            <a:chExt cx="4174283" cy="4762495"/>
          </a:xfrm>
        </p:grpSpPr>
        <p:sp>
          <p:nvSpPr>
            <p:cNvPr id="4029" name="Google Shape;4029;p80"/>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0" name="Google Shape;4030;p80"/>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1" name="Google Shape;4031;p80"/>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2" name="Google Shape;4032;p80"/>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3" name="Google Shape;4033;p80"/>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4" name="Google Shape;4034;p80"/>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5" name="Google Shape;4035;p80"/>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6" name="Google Shape;4036;p80"/>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7" name="Google Shape;4037;p80"/>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8" name="Google Shape;4038;p80"/>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9" name="Google Shape;4039;p80"/>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0" name="Google Shape;4040;p80"/>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1" name="Google Shape;4041;p80"/>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2" name="Google Shape;4042;p80"/>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3" name="Google Shape;4043;p80"/>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4" name="Google Shape;4044;p80"/>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5" name="Google Shape;4045;p80"/>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6" name="Google Shape;4046;p80"/>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7" name="Google Shape;4047;p80"/>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8" name="Google Shape;4048;p80"/>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9" name="Google Shape;4049;p80"/>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0" name="Google Shape;4050;p80"/>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1" name="Google Shape;4051;p80"/>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2" name="Google Shape;4052;p80"/>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3" name="Google Shape;4053;p80"/>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4" name="Google Shape;4054;p80"/>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5" name="Google Shape;4055;p80"/>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6" name="Google Shape;4056;p80"/>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7" name="Google Shape;4057;p80"/>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8" name="Google Shape;4058;p80"/>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9" name="Google Shape;4059;p80"/>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0" name="Google Shape;4060;p80"/>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1" name="Google Shape;4061;p80"/>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2" name="Google Shape;4062;p80"/>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3" name="Google Shape;4063;p80"/>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4" name="Google Shape;4064;p80"/>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5" name="Google Shape;4065;p80"/>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6" name="Google Shape;4066;p80"/>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7" name="Google Shape;4067;p80"/>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8" name="Google Shape;4068;p80"/>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9" name="Google Shape;4069;p80"/>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0" name="Google Shape;4070;p80"/>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1" name="Google Shape;4071;p80"/>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2" name="Google Shape;4072;p80"/>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3" name="Google Shape;4073;p80"/>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4" name="Google Shape;4074;p80"/>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5" name="Google Shape;4075;p80"/>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6" name="Google Shape;4076;p80"/>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7" name="Google Shape;4077;p80"/>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8" name="Google Shape;4078;p80"/>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9" name="Google Shape;4079;p80"/>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0" name="Google Shape;4080;p80"/>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1" name="Google Shape;4081;p80"/>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2" name="Google Shape;4082;p80"/>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3" name="Google Shape;4083;p80"/>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4" name="Google Shape;4084;p80"/>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5" name="Google Shape;4085;p80"/>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86" name="Google Shape;4086;p80"/>
            <p:cNvGrpSpPr/>
            <p:nvPr/>
          </p:nvGrpSpPr>
          <p:grpSpPr>
            <a:xfrm>
              <a:off x="2941619" y="3895613"/>
              <a:ext cx="483621" cy="510995"/>
              <a:chOff x="4345944" y="4626313"/>
              <a:chExt cx="483621" cy="510995"/>
            </a:xfrm>
          </p:grpSpPr>
          <p:grpSp>
            <p:nvGrpSpPr>
              <p:cNvPr id="4087" name="Google Shape;4087;p80"/>
              <p:cNvGrpSpPr/>
              <p:nvPr/>
            </p:nvGrpSpPr>
            <p:grpSpPr>
              <a:xfrm>
                <a:off x="4345944" y="4852987"/>
                <a:ext cx="474200" cy="284321"/>
                <a:chOff x="4345944" y="4852987"/>
                <a:chExt cx="474200" cy="284321"/>
              </a:xfrm>
            </p:grpSpPr>
            <p:sp>
              <p:nvSpPr>
                <p:cNvPr id="4088" name="Google Shape;4088;p80"/>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9" name="Google Shape;4089;p80"/>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0" name="Google Shape;4090;p80"/>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91" name="Google Shape;4091;p80"/>
                <p:cNvGrpSpPr/>
                <p:nvPr/>
              </p:nvGrpSpPr>
              <p:grpSpPr>
                <a:xfrm>
                  <a:off x="4457040" y="4985575"/>
                  <a:ext cx="133724" cy="77247"/>
                  <a:chOff x="4457040" y="4985575"/>
                  <a:chExt cx="133724" cy="77247"/>
                </a:xfrm>
              </p:grpSpPr>
              <p:sp>
                <p:nvSpPr>
                  <p:cNvPr id="4092" name="Google Shape;4092;p80"/>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3" name="Google Shape;4093;p80"/>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094" name="Google Shape;4094;p80"/>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5" name="Google Shape;4095;p80"/>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6" name="Google Shape;4096;p80"/>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7" name="Google Shape;4097;p80"/>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8" name="Google Shape;4098;p80"/>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9" name="Google Shape;4099;p80"/>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0" name="Google Shape;4100;p80"/>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1" name="Google Shape;4101;p80"/>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2" name="Google Shape;4102;p80"/>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3" name="Google Shape;4103;p80"/>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4" name="Google Shape;4104;p80"/>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5" name="Google Shape;4105;p80"/>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6" name="Google Shape;4106;p80"/>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7" name="Google Shape;4107;p80"/>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8" name="Google Shape;4108;p80"/>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9" name="Google Shape;4109;p80"/>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0" name="Google Shape;4110;p80"/>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1" name="Google Shape;4111;p80"/>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2" name="Google Shape;4112;p80"/>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3" name="Google Shape;4113;p80"/>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4" name="Google Shape;4114;p80"/>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5" name="Google Shape;4115;p80"/>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6" name="Google Shape;4116;p80"/>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7" name="Google Shape;4117;p80"/>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8" name="Google Shape;4118;p80"/>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9" name="Google Shape;4119;p80"/>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0" name="Google Shape;4120;p80"/>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1" name="Google Shape;4121;p80"/>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2" name="Google Shape;4122;p80"/>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3" name="Google Shape;4123;p80"/>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4" name="Google Shape;4124;p80"/>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5" name="Google Shape;4125;p80"/>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6" name="Google Shape;4126;p80"/>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7" name="Google Shape;4127;p80"/>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8" name="Google Shape;4128;p80"/>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9" name="Google Shape;4129;p80"/>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0" name="Google Shape;4130;p80"/>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1" name="Google Shape;4131;p80"/>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2" name="Google Shape;4132;p80"/>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3" name="Google Shape;4133;p80"/>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4" name="Google Shape;4134;p80"/>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5" name="Google Shape;4135;p80"/>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6" name="Google Shape;4136;p80"/>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7" name="Google Shape;4137;p80"/>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8" name="Google Shape;4138;p80"/>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9" name="Google Shape;4139;p80"/>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0" name="Google Shape;4140;p80"/>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1" name="Google Shape;4141;p80"/>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2" name="Google Shape;4142;p80"/>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3" name="Google Shape;4143;p80"/>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4" name="Google Shape;4144;p80"/>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5" name="Google Shape;4145;p80"/>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6" name="Google Shape;4146;p80"/>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7" name="Google Shape;4147;p80"/>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8" name="Google Shape;4148;p80"/>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9" name="Google Shape;4149;p80"/>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0" name="Google Shape;4150;p80"/>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1" name="Google Shape;4151;p80"/>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2" name="Google Shape;4152;p80"/>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3" name="Google Shape;4153;p80"/>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4" name="Google Shape;4154;p80"/>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5" name="Google Shape;4155;p80"/>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6" name="Google Shape;4156;p80"/>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7" name="Google Shape;4157;p80"/>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58" name="Google Shape;4158;p80"/>
              <p:cNvGrpSpPr/>
              <p:nvPr/>
            </p:nvGrpSpPr>
            <p:grpSpPr>
              <a:xfrm>
                <a:off x="4543079" y="4626313"/>
                <a:ext cx="286486" cy="386884"/>
                <a:chOff x="4543079" y="4626313"/>
                <a:chExt cx="286486" cy="386884"/>
              </a:xfrm>
            </p:grpSpPr>
            <p:grpSp>
              <p:nvGrpSpPr>
                <p:cNvPr id="4159" name="Google Shape;4159;p80"/>
                <p:cNvGrpSpPr/>
                <p:nvPr/>
              </p:nvGrpSpPr>
              <p:grpSpPr>
                <a:xfrm>
                  <a:off x="4543079" y="4626313"/>
                  <a:ext cx="286486" cy="386884"/>
                  <a:chOff x="4543079" y="4626313"/>
                  <a:chExt cx="286486" cy="386884"/>
                </a:xfrm>
              </p:grpSpPr>
              <p:sp>
                <p:nvSpPr>
                  <p:cNvPr id="4160" name="Google Shape;4160;p80"/>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1" name="Google Shape;4161;p80"/>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2" name="Google Shape;4162;p80"/>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3" name="Google Shape;4163;p80"/>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4" name="Google Shape;4164;p80"/>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65" name="Google Shape;4165;p80"/>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6" name="Google Shape;4166;p80"/>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7" name="Google Shape;4167;p80"/>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168" name="Google Shape;4168;p80"/>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9" name="Google Shape;4169;p80"/>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0" name="Google Shape;4170;p80"/>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1" name="Google Shape;4171;p80"/>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2" name="Google Shape;4172;p80"/>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3" name="Google Shape;4173;p80"/>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74" name="Google Shape;4174;p80"/>
          <p:cNvSpPr txBox="1"/>
          <p:nvPr>
            <p:ph idx="4294967295" type="ctrTitle"/>
          </p:nvPr>
        </p:nvSpPr>
        <p:spPr>
          <a:xfrm>
            <a:off x="685800" y="1583438"/>
            <a:ext cx="4343700" cy="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THANKS</a:t>
            </a:r>
            <a:r>
              <a:rPr lang="en" sz="7200"/>
              <a:t>!</a:t>
            </a:r>
            <a:endParaRPr sz="7200"/>
          </a:p>
        </p:txBody>
      </p:sp>
      <p:sp>
        <p:nvSpPr>
          <p:cNvPr id="4175" name="Google Shape;4175;p80"/>
          <p:cNvSpPr txBox="1"/>
          <p:nvPr>
            <p:ph idx="4294967295" type="subTitle"/>
          </p:nvPr>
        </p:nvSpPr>
        <p:spPr>
          <a:xfrm>
            <a:off x="685800" y="2402055"/>
            <a:ext cx="4343700" cy="753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solidFill>
                  <a:schemeClr val="accent1"/>
                </a:solidFill>
                <a:latin typeface="Barlow"/>
                <a:ea typeface="Barlow"/>
                <a:cs typeface="Barlow"/>
                <a:sym typeface="Barlow"/>
              </a:rPr>
              <a:t>Any questions?</a:t>
            </a:r>
            <a:endParaRPr b="1" sz="3600">
              <a:solidFill>
                <a:schemeClr val="accent1"/>
              </a:solidFill>
              <a:latin typeface="Barlow"/>
              <a:ea typeface="Barlow"/>
              <a:cs typeface="Barlow"/>
              <a:sym typeface="Barlow"/>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18"/>
          <p:cNvSpPr txBox="1"/>
          <p:nvPr>
            <p:ph type="title"/>
          </p:nvPr>
        </p:nvSpPr>
        <p:spPr>
          <a:xfrm>
            <a:off x="457200" y="605600"/>
            <a:ext cx="7806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situation of modern e-commerce</a:t>
            </a:r>
            <a:endParaRPr/>
          </a:p>
        </p:txBody>
      </p:sp>
      <p:sp>
        <p:nvSpPr>
          <p:cNvPr id="677" name="Google Shape;677;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78" name="Google Shape;678;p18"/>
          <p:cNvGrpSpPr/>
          <p:nvPr/>
        </p:nvGrpSpPr>
        <p:grpSpPr>
          <a:xfrm>
            <a:off x="6555065" y="1902826"/>
            <a:ext cx="2322572" cy="2626531"/>
            <a:chOff x="2533225" y="322726"/>
            <a:chExt cx="4077549" cy="4762523"/>
          </a:xfrm>
        </p:grpSpPr>
        <p:sp>
          <p:nvSpPr>
            <p:cNvPr id="679" name="Google Shape;679;p18"/>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8"/>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8"/>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8"/>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8"/>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8"/>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8"/>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8"/>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8"/>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18"/>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18"/>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8"/>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8"/>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8"/>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8"/>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8"/>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8"/>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18"/>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8"/>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8"/>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8"/>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8"/>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8"/>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8"/>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8"/>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8"/>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8"/>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8"/>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8"/>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8"/>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8"/>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8"/>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8"/>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8"/>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8"/>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8"/>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8"/>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8"/>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8"/>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8"/>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8"/>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8"/>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8"/>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2" name="Google Shape;722;p18"/>
            <p:cNvGrpSpPr/>
            <p:nvPr/>
          </p:nvGrpSpPr>
          <p:grpSpPr>
            <a:xfrm>
              <a:off x="4316519" y="693558"/>
              <a:ext cx="830259" cy="517637"/>
              <a:chOff x="5840944" y="1418558"/>
              <a:chExt cx="830259" cy="517637"/>
            </a:xfrm>
          </p:grpSpPr>
          <p:sp>
            <p:nvSpPr>
              <p:cNvPr id="723" name="Google Shape;723;p18"/>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18"/>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18"/>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8"/>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8"/>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8"/>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8"/>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8"/>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31" name="Google Shape;731;p18"/>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18"/>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18"/>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18"/>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18"/>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18"/>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8"/>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18"/>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18"/>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18"/>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8"/>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8"/>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8"/>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8"/>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8"/>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8"/>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8"/>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8"/>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8"/>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18"/>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18"/>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18"/>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18"/>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18"/>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18"/>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18"/>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18"/>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18"/>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18"/>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18"/>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18"/>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18"/>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18"/>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18"/>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18"/>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18"/>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18"/>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18"/>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18"/>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18"/>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18"/>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18"/>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18"/>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18"/>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18"/>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18"/>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18"/>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18"/>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18"/>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18"/>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18"/>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2" name="Google Shape;782;p18"/>
            <p:cNvGrpSpPr/>
            <p:nvPr/>
          </p:nvGrpSpPr>
          <p:grpSpPr>
            <a:xfrm>
              <a:off x="3439221" y="3170887"/>
              <a:ext cx="276341" cy="167131"/>
              <a:chOff x="4963646" y="3895887"/>
              <a:chExt cx="276341" cy="167131"/>
            </a:xfrm>
          </p:grpSpPr>
          <p:sp>
            <p:nvSpPr>
              <p:cNvPr id="783" name="Google Shape;783;p18"/>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18"/>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18"/>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18"/>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18"/>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18"/>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18"/>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18"/>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18"/>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18"/>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18"/>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18"/>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18"/>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18"/>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18"/>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18"/>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18"/>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18"/>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18"/>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18"/>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03" name="Google Shape;803;p18"/>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18"/>
            <p:cNvSpPr/>
            <p:nvPr/>
          </p:nvSpPr>
          <p:spPr>
            <a:xfrm>
              <a:off x="6274476"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18"/>
            <p:cNvSpPr/>
            <p:nvPr/>
          </p:nvSpPr>
          <p:spPr>
            <a:xfrm>
              <a:off x="6256990"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18"/>
            <p:cNvSpPr/>
            <p:nvPr/>
          </p:nvSpPr>
          <p:spPr>
            <a:xfrm>
              <a:off x="6322845"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18"/>
            <p:cNvSpPr/>
            <p:nvPr/>
          </p:nvSpPr>
          <p:spPr>
            <a:xfrm>
              <a:off x="3417840"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18"/>
            <p:cNvSpPr/>
            <p:nvPr/>
          </p:nvSpPr>
          <p:spPr>
            <a:xfrm>
              <a:off x="3400355"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18"/>
            <p:cNvSpPr/>
            <p:nvPr/>
          </p:nvSpPr>
          <p:spPr>
            <a:xfrm>
              <a:off x="3456326"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10" name="Google Shape;810;p18"/>
          <p:cNvSpPr txBox="1"/>
          <p:nvPr>
            <p:ph idx="1" type="body"/>
          </p:nvPr>
        </p:nvSpPr>
        <p:spPr>
          <a:xfrm>
            <a:off x="457200" y="1995750"/>
            <a:ext cx="28332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Barlow"/>
                <a:ea typeface="Barlow"/>
                <a:cs typeface="Barlow"/>
                <a:sym typeface="Barlow"/>
              </a:rPr>
              <a:t>Digital Marketing</a:t>
            </a:r>
            <a:endParaRPr b="1">
              <a:latin typeface="Barlow"/>
              <a:ea typeface="Barlow"/>
              <a:cs typeface="Barlow"/>
              <a:sym typeface="Barlow"/>
            </a:endParaRPr>
          </a:p>
          <a:p>
            <a:pPr indent="0" lvl="0" marL="0" rtl="0" algn="l">
              <a:spcBef>
                <a:spcPts val="600"/>
              </a:spcBef>
              <a:spcAft>
                <a:spcPts val="0"/>
              </a:spcAft>
              <a:buNone/>
            </a:pPr>
            <a:r>
              <a:rPr lang="en"/>
              <a:t>Modern e-commerce is largely depending on digital marketing, which is enhanced with multiple tools made available by </a:t>
            </a:r>
            <a:r>
              <a:rPr lang="en" u="sng"/>
              <a:t>data analysis</a:t>
            </a:r>
            <a:r>
              <a:rPr lang="en"/>
              <a:t>.</a:t>
            </a:r>
            <a:endParaRPr/>
          </a:p>
        </p:txBody>
      </p:sp>
      <p:sp>
        <p:nvSpPr>
          <p:cNvPr id="811" name="Google Shape;811;p18"/>
          <p:cNvSpPr txBox="1"/>
          <p:nvPr>
            <p:ph idx="4294967295" type="body"/>
          </p:nvPr>
        </p:nvSpPr>
        <p:spPr>
          <a:xfrm>
            <a:off x="3366450" y="1995750"/>
            <a:ext cx="28332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Barlow"/>
                <a:ea typeface="Barlow"/>
                <a:cs typeface="Barlow"/>
                <a:sym typeface="Barlow"/>
              </a:rPr>
              <a:t>User Behaviours</a:t>
            </a:r>
            <a:endParaRPr b="1">
              <a:latin typeface="Barlow"/>
              <a:ea typeface="Barlow"/>
              <a:cs typeface="Barlow"/>
              <a:sym typeface="Barlow"/>
            </a:endParaRPr>
          </a:p>
          <a:p>
            <a:pPr indent="0" lvl="0" marL="0" rtl="0" algn="l">
              <a:spcBef>
                <a:spcPts val="600"/>
              </a:spcBef>
              <a:spcAft>
                <a:spcPts val="0"/>
              </a:spcAft>
              <a:buNone/>
            </a:pPr>
            <a:r>
              <a:rPr lang="en"/>
              <a:t>Digitalization of shopping has made users more aware of the product they buy. Nowadays, the focus is put on the </a:t>
            </a:r>
            <a:r>
              <a:rPr lang="en" u="sng"/>
              <a:t>Voice of Customers</a:t>
            </a:r>
            <a:r>
              <a:rPr lang="en"/>
              <a: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79" name="Shape 4179"/>
        <p:cNvGrpSpPr/>
        <p:nvPr/>
      </p:nvGrpSpPr>
      <p:grpSpPr>
        <a:xfrm>
          <a:off x="0" y="0"/>
          <a:ext cx="0" cy="0"/>
          <a:chOff x="0" y="0"/>
          <a:chExt cx="0" cy="0"/>
        </a:xfrm>
      </p:grpSpPr>
      <p:sp>
        <p:nvSpPr>
          <p:cNvPr id="4180" name="Google Shape;4180;p8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81" name="Google Shape;4181;p81"/>
          <p:cNvSpPr txBox="1"/>
          <p:nvPr/>
        </p:nvSpPr>
        <p:spPr>
          <a:xfrm>
            <a:off x="1143000" y="619125"/>
            <a:ext cx="7506000" cy="3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Barlow Light"/>
                <a:ea typeface="Barlow Light"/>
                <a:cs typeface="Barlow Light"/>
                <a:sym typeface="Barlow Light"/>
              </a:rPr>
              <a:t>SEPARATION</a:t>
            </a:r>
            <a:endParaRPr sz="9600">
              <a:latin typeface="Barlow Light"/>
              <a:ea typeface="Barlow Light"/>
              <a:cs typeface="Barlow Light"/>
              <a:sym typeface="Barlow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85" name="Shape 4185"/>
        <p:cNvGrpSpPr/>
        <p:nvPr/>
      </p:nvGrpSpPr>
      <p:grpSpPr>
        <a:xfrm>
          <a:off x="0" y="0"/>
          <a:ext cx="0" cy="0"/>
          <a:chOff x="0" y="0"/>
          <a:chExt cx="0" cy="0"/>
        </a:xfrm>
      </p:grpSpPr>
      <p:sp>
        <p:nvSpPr>
          <p:cNvPr id="4186" name="Google Shape;4186;p8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87" name="Google Shape;4187;p82"/>
          <p:cNvSpPr txBox="1"/>
          <p:nvPr/>
        </p:nvSpPr>
        <p:spPr>
          <a:xfrm>
            <a:off x="1143000" y="619125"/>
            <a:ext cx="7506000" cy="3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Barlow Light"/>
                <a:ea typeface="Barlow Light"/>
                <a:cs typeface="Barlow Light"/>
                <a:sym typeface="Barlow Light"/>
              </a:rPr>
              <a:t>SEPARATION</a:t>
            </a:r>
            <a:endParaRPr sz="9600">
              <a:latin typeface="Barlow Light"/>
              <a:ea typeface="Barlow Light"/>
              <a:cs typeface="Barlow Light"/>
              <a:sym typeface="Barlow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91" name="Shape 4191"/>
        <p:cNvGrpSpPr/>
        <p:nvPr/>
      </p:nvGrpSpPr>
      <p:grpSpPr>
        <a:xfrm>
          <a:off x="0" y="0"/>
          <a:ext cx="0" cy="0"/>
          <a:chOff x="0" y="0"/>
          <a:chExt cx="0" cy="0"/>
        </a:xfrm>
      </p:grpSpPr>
      <p:sp>
        <p:nvSpPr>
          <p:cNvPr id="4192" name="Google Shape;4192;p8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93" name="Google Shape;4193;p83"/>
          <p:cNvSpPr txBox="1"/>
          <p:nvPr/>
        </p:nvSpPr>
        <p:spPr>
          <a:xfrm>
            <a:off x="1143000" y="619125"/>
            <a:ext cx="7506000" cy="3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Barlow Light"/>
                <a:ea typeface="Barlow Light"/>
                <a:cs typeface="Barlow Light"/>
                <a:sym typeface="Barlow Light"/>
              </a:rPr>
              <a:t>SEPARATION</a:t>
            </a:r>
            <a:endParaRPr sz="9600">
              <a:latin typeface="Barlow Light"/>
              <a:ea typeface="Barlow Light"/>
              <a:cs typeface="Barlow Light"/>
              <a:sym typeface="Barlow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97" name="Shape 4197"/>
        <p:cNvGrpSpPr/>
        <p:nvPr/>
      </p:nvGrpSpPr>
      <p:grpSpPr>
        <a:xfrm>
          <a:off x="0" y="0"/>
          <a:ext cx="0" cy="0"/>
          <a:chOff x="0" y="0"/>
          <a:chExt cx="0" cy="0"/>
        </a:xfrm>
      </p:grpSpPr>
      <p:sp>
        <p:nvSpPr>
          <p:cNvPr id="4198" name="Google Shape;4198;p8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99" name="Google Shape;4199;p84"/>
          <p:cNvSpPr txBox="1"/>
          <p:nvPr/>
        </p:nvSpPr>
        <p:spPr>
          <a:xfrm>
            <a:off x="1143000" y="619125"/>
            <a:ext cx="7506000" cy="3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Barlow Light"/>
                <a:ea typeface="Barlow Light"/>
                <a:cs typeface="Barlow Light"/>
                <a:sym typeface="Barlow Light"/>
              </a:rPr>
              <a:t>SEPARATION</a:t>
            </a:r>
            <a:endParaRPr sz="9600">
              <a:latin typeface="Barlow Light"/>
              <a:ea typeface="Barlow Light"/>
              <a:cs typeface="Barlow Light"/>
              <a:sym typeface="Barlow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03" name="Shape 4203"/>
        <p:cNvGrpSpPr/>
        <p:nvPr/>
      </p:nvGrpSpPr>
      <p:grpSpPr>
        <a:xfrm>
          <a:off x="0" y="0"/>
          <a:ext cx="0" cy="0"/>
          <a:chOff x="0" y="0"/>
          <a:chExt cx="0" cy="0"/>
        </a:xfrm>
      </p:grpSpPr>
      <p:sp>
        <p:nvSpPr>
          <p:cNvPr id="4204" name="Google Shape;4204;p85"/>
          <p:cNvSpPr txBox="1"/>
          <p:nvPr>
            <p:ph idx="4294967295" type="ctrTitle"/>
          </p:nvPr>
        </p:nvSpPr>
        <p:spPr>
          <a:xfrm>
            <a:off x="415100" y="1742550"/>
            <a:ext cx="5269800" cy="165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6000">
                <a:solidFill>
                  <a:schemeClr val="accent1"/>
                </a:solidFill>
                <a:latin typeface="Raleway"/>
                <a:ea typeface="Raleway"/>
                <a:cs typeface="Raleway"/>
                <a:sym typeface="Raleway"/>
              </a:rPr>
              <a:t>Going further using Python</a:t>
            </a:r>
            <a:endParaRPr b="1" sz="6000">
              <a:solidFill>
                <a:schemeClr val="accent1"/>
              </a:solidFill>
              <a:latin typeface="Raleway"/>
              <a:ea typeface="Raleway"/>
              <a:cs typeface="Raleway"/>
              <a:sym typeface="Raleway"/>
            </a:endParaRPr>
          </a:p>
        </p:txBody>
      </p:sp>
      <p:sp>
        <p:nvSpPr>
          <p:cNvPr id="4205" name="Google Shape;4205;p8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206" name="Google Shape;4206;p85"/>
          <p:cNvPicPr preferRelativeResize="0"/>
          <p:nvPr/>
        </p:nvPicPr>
        <p:blipFill>
          <a:blip r:embed="rId3">
            <a:alphaModFix/>
          </a:blip>
          <a:stretch>
            <a:fillRect/>
          </a:stretch>
        </p:blipFill>
        <p:spPr>
          <a:xfrm>
            <a:off x="6845600" y="1784050"/>
            <a:ext cx="1575401" cy="15754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10" name="Shape 4210"/>
        <p:cNvGrpSpPr/>
        <p:nvPr/>
      </p:nvGrpSpPr>
      <p:grpSpPr>
        <a:xfrm>
          <a:off x="0" y="0"/>
          <a:ext cx="0" cy="0"/>
          <a:chOff x="0" y="0"/>
          <a:chExt cx="0" cy="0"/>
        </a:xfrm>
      </p:grpSpPr>
      <p:sp>
        <p:nvSpPr>
          <p:cNvPr id="4211" name="Google Shape;4211;p86"/>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Quotations are commonly printed as a means of inspiration and to invoke philosophical thoughts from the reader.</a:t>
            </a:r>
            <a:endParaRPr/>
          </a:p>
        </p:txBody>
      </p:sp>
      <p:sp>
        <p:nvSpPr>
          <p:cNvPr id="4212" name="Google Shape;4212;p8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213" name="Google Shape;4213;p86"/>
          <p:cNvGrpSpPr/>
          <p:nvPr/>
        </p:nvGrpSpPr>
        <p:grpSpPr>
          <a:xfrm>
            <a:off x="6230973" y="930400"/>
            <a:ext cx="2318495" cy="3613203"/>
            <a:chOff x="6661328" y="2103554"/>
            <a:chExt cx="850574" cy="1325606"/>
          </a:xfrm>
        </p:grpSpPr>
        <p:sp>
          <p:nvSpPr>
            <p:cNvPr id="4214" name="Google Shape;4214;p86"/>
            <p:cNvSpPr/>
            <p:nvPr/>
          </p:nvSpPr>
          <p:spPr>
            <a:xfrm>
              <a:off x="7216759" y="3070053"/>
              <a:ext cx="247057" cy="142875"/>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5" name="Google Shape;4215;p86"/>
            <p:cNvSpPr/>
            <p:nvPr/>
          </p:nvSpPr>
          <p:spPr>
            <a:xfrm>
              <a:off x="7342016" y="3123138"/>
              <a:ext cx="71660" cy="55453"/>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6" name="Google Shape;4216;p86"/>
            <p:cNvSpPr/>
            <p:nvPr/>
          </p:nvSpPr>
          <p:spPr>
            <a:xfrm>
              <a:off x="7342406" y="3141358"/>
              <a:ext cx="71304" cy="37263"/>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7" name="Google Shape;4217;p86"/>
            <p:cNvSpPr/>
            <p:nvPr/>
          </p:nvSpPr>
          <p:spPr>
            <a:xfrm>
              <a:off x="7268719" y="3095364"/>
              <a:ext cx="71613" cy="53417"/>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8" name="Google Shape;4218;p86"/>
            <p:cNvSpPr/>
            <p:nvPr/>
          </p:nvSpPr>
          <p:spPr>
            <a:xfrm>
              <a:off x="7268869" y="3112444"/>
              <a:ext cx="71304" cy="37267"/>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9" name="Google Shape;4219;p86"/>
            <p:cNvSpPr/>
            <p:nvPr/>
          </p:nvSpPr>
          <p:spPr>
            <a:xfrm>
              <a:off x="7286737" y="2775175"/>
              <a:ext cx="123184" cy="35382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0" name="Google Shape;4220;p86"/>
            <p:cNvSpPr/>
            <p:nvPr/>
          </p:nvSpPr>
          <p:spPr>
            <a:xfrm>
              <a:off x="7314533" y="2554952"/>
              <a:ext cx="78868" cy="76871"/>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1" name="Google Shape;4221;p86"/>
            <p:cNvSpPr/>
            <p:nvPr/>
          </p:nvSpPr>
          <p:spPr>
            <a:xfrm>
              <a:off x="7190170" y="2579409"/>
              <a:ext cx="118999" cy="169986"/>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2" name="Google Shape;4222;p86"/>
            <p:cNvSpPr/>
            <p:nvPr/>
          </p:nvSpPr>
          <p:spPr>
            <a:xfrm>
              <a:off x="7180686" y="2720915"/>
              <a:ext cx="56790" cy="37169"/>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3" name="Google Shape;4223;p86"/>
            <p:cNvSpPr/>
            <p:nvPr/>
          </p:nvSpPr>
          <p:spPr>
            <a:xfrm>
              <a:off x="7182331" y="2728860"/>
              <a:ext cx="37082" cy="30910"/>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4" name="Google Shape;4224;p86"/>
            <p:cNvSpPr/>
            <p:nvPr/>
          </p:nvSpPr>
          <p:spPr>
            <a:xfrm>
              <a:off x="7286654" y="2565698"/>
              <a:ext cx="128280" cy="258276"/>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5" name="Google Shape;4225;p86"/>
            <p:cNvSpPr/>
            <p:nvPr/>
          </p:nvSpPr>
          <p:spPr>
            <a:xfrm>
              <a:off x="7391109" y="2618517"/>
              <a:ext cx="49710" cy="228160"/>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6" name="Google Shape;4226;p86"/>
            <p:cNvSpPr/>
            <p:nvPr/>
          </p:nvSpPr>
          <p:spPr>
            <a:xfrm>
              <a:off x="7311279" y="2475275"/>
              <a:ext cx="85098" cy="103818"/>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7" name="Google Shape;4227;p86"/>
            <p:cNvSpPr/>
            <p:nvPr/>
          </p:nvSpPr>
          <p:spPr>
            <a:xfrm>
              <a:off x="7314515" y="2466234"/>
              <a:ext cx="89964" cy="88884"/>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8" name="Google Shape;4228;p86"/>
            <p:cNvSpPr/>
            <p:nvPr/>
          </p:nvSpPr>
          <p:spPr>
            <a:xfrm>
              <a:off x="7384763" y="2604603"/>
              <a:ext cx="55737" cy="75876"/>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9" name="Google Shape;4229;p86"/>
            <p:cNvSpPr/>
            <p:nvPr/>
          </p:nvSpPr>
          <p:spPr>
            <a:xfrm>
              <a:off x="7269438" y="2565933"/>
              <a:ext cx="45289" cy="73030"/>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0" name="Google Shape;4230;p86"/>
            <p:cNvSpPr/>
            <p:nvPr/>
          </p:nvSpPr>
          <p:spPr>
            <a:xfrm>
              <a:off x="6661328" y="3286571"/>
              <a:ext cx="246629" cy="142589"/>
            </a:xfrm>
            <a:custGeom>
              <a:rect b="b" l="l" r="r" t="t"/>
              <a:pathLst>
                <a:path extrusionOk="0" h="380237" w="657677">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1" name="Google Shape;4231;p86"/>
            <p:cNvSpPr/>
            <p:nvPr/>
          </p:nvSpPr>
          <p:spPr>
            <a:xfrm>
              <a:off x="6681151" y="2824698"/>
              <a:ext cx="59093" cy="128909"/>
            </a:xfrm>
            <a:custGeom>
              <a:rect b="b" l="l" r="r" t="t"/>
              <a:pathLst>
                <a:path extrusionOk="0" h="343757" w="15758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2" name="Google Shape;4232;p86"/>
            <p:cNvSpPr/>
            <p:nvPr/>
          </p:nvSpPr>
          <p:spPr>
            <a:xfrm>
              <a:off x="6689412" y="2771791"/>
              <a:ext cx="42507" cy="81878"/>
            </a:xfrm>
            <a:custGeom>
              <a:rect b="b" l="l" r="r" t="t"/>
              <a:pathLst>
                <a:path extrusionOk="0" h="218341" w="113353">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3" name="Google Shape;4233;p86"/>
            <p:cNvSpPr/>
            <p:nvPr/>
          </p:nvSpPr>
          <p:spPr>
            <a:xfrm>
              <a:off x="6782889" y="3337575"/>
              <a:ext cx="91625" cy="51652"/>
            </a:xfrm>
            <a:custGeom>
              <a:rect b="b" l="l" r="r" t="t"/>
              <a:pathLst>
                <a:path extrusionOk="0" h="137739" w="244333">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4" name="Google Shape;4234;p86"/>
            <p:cNvSpPr/>
            <p:nvPr/>
          </p:nvSpPr>
          <p:spPr>
            <a:xfrm>
              <a:off x="6784412" y="3346110"/>
              <a:ext cx="90083" cy="43280"/>
            </a:xfrm>
            <a:custGeom>
              <a:rect b="b" l="l" r="r" t="t"/>
              <a:pathLst>
                <a:path extrusionOk="0" h="115414" w="240222">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5" name="Google Shape;4235;p86"/>
            <p:cNvSpPr/>
            <p:nvPr/>
          </p:nvSpPr>
          <p:spPr>
            <a:xfrm>
              <a:off x="6715968" y="3307485"/>
              <a:ext cx="91664" cy="51652"/>
            </a:xfrm>
            <a:custGeom>
              <a:rect b="b" l="l" r="r" t="t"/>
              <a:pathLst>
                <a:path extrusionOk="0" h="137739" w="244438">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6" name="Google Shape;4236;p86"/>
            <p:cNvSpPr/>
            <p:nvPr/>
          </p:nvSpPr>
          <p:spPr>
            <a:xfrm>
              <a:off x="6717638" y="3316019"/>
              <a:ext cx="90119" cy="43280"/>
            </a:xfrm>
            <a:custGeom>
              <a:rect b="b" l="l" r="r" t="t"/>
              <a:pathLst>
                <a:path extrusionOk="0" h="115414" w="240317">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7" name="Google Shape;4237;p86"/>
            <p:cNvSpPr/>
            <p:nvPr/>
          </p:nvSpPr>
          <p:spPr>
            <a:xfrm>
              <a:off x="6715994" y="2973759"/>
              <a:ext cx="134234" cy="378984"/>
            </a:xfrm>
            <a:custGeom>
              <a:rect b="b" l="l" r="r" t="t"/>
              <a:pathLst>
                <a:path extrusionOk="0" h="1010624" w="357956">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8" name="Google Shape;4238;p86"/>
            <p:cNvSpPr/>
            <p:nvPr/>
          </p:nvSpPr>
          <p:spPr>
            <a:xfrm>
              <a:off x="6733197" y="2663396"/>
              <a:ext cx="97401" cy="155970"/>
            </a:xfrm>
            <a:custGeom>
              <a:rect b="b" l="l" r="r" t="t"/>
              <a:pathLst>
                <a:path extrusionOk="0" h="415919" w="259735">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9" name="Google Shape;4239;p86"/>
            <p:cNvSpPr/>
            <p:nvPr/>
          </p:nvSpPr>
          <p:spPr>
            <a:xfrm>
              <a:off x="6701449" y="2773633"/>
              <a:ext cx="149626" cy="248131"/>
            </a:xfrm>
            <a:custGeom>
              <a:rect b="b" l="l" r="r" t="t"/>
              <a:pathLst>
                <a:path extrusionOk="0" h="661684" w="399004">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0" name="Google Shape;4240;p86"/>
            <p:cNvSpPr/>
            <p:nvPr/>
          </p:nvSpPr>
          <p:spPr>
            <a:xfrm>
              <a:off x="6807278" y="2804619"/>
              <a:ext cx="188651" cy="148054"/>
            </a:xfrm>
            <a:custGeom>
              <a:rect b="b" l="l" r="r" t="t"/>
              <a:pathLst>
                <a:path extrusionOk="0" h="394810" w="503069">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1" name="Google Shape;4241;p86"/>
            <p:cNvSpPr/>
            <p:nvPr/>
          </p:nvSpPr>
          <p:spPr>
            <a:xfrm>
              <a:off x="6800502" y="2801416"/>
              <a:ext cx="57805" cy="84703"/>
            </a:xfrm>
            <a:custGeom>
              <a:rect b="b" l="l" r="r" t="t"/>
              <a:pathLst>
                <a:path extrusionOk="0" h="225876" w="154147">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2" name="Google Shape;4242;p86"/>
            <p:cNvSpPr/>
            <p:nvPr/>
          </p:nvSpPr>
          <p:spPr>
            <a:xfrm>
              <a:off x="6736209" y="2656556"/>
              <a:ext cx="94324" cy="104212"/>
            </a:xfrm>
            <a:custGeom>
              <a:rect b="b" l="l" r="r" t="t"/>
              <a:pathLst>
                <a:path extrusionOk="0" h="277898" w="251532">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3" name="Google Shape;4243;p86"/>
            <p:cNvSpPr/>
            <p:nvPr/>
          </p:nvSpPr>
          <p:spPr>
            <a:xfrm>
              <a:off x="6938621" y="2869615"/>
              <a:ext cx="28545" cy="25115"/>
            </a:xfrm>
            <a:custGeom>
              <a:rect b="b" l="l" r="r" t="t"/>
              <a:pathLst>
                <a:path extrusionOk="0" h="66973" w="76119">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244" name="Google Shape;4244;p86"/>
            <p:cNvGrpSpPr/>
            <p:nvPr/>
          </p:nvGrpSpPr>
          <p:grpSpPr>
            <a:xfrm>
              <a:off x="6930455" y="2860622"/>
              <a:ext cx="82395" cy="49453"/>
              <a:chOff x="4865564" y="4292025"/>
              <a:chExt cx="220130" cy="132120"/>
            </a:xfrm>
          </p:grpSpPr>
          <p:sp>
            <p:nvSpPr>
              <p:cNvPr id="4245" name="Google Shape;4245;p86"/>
              <p:cNvSpPr/>
              <p:nvPr/>
            </p:nvSpPr>
            <p:spPr>
              <a:xfrm>
                <a:off x="4866015" y="4297264"/>
                <a:ext cx="219679" cy="126881"/>
              </a:xfrm>
              <a:custGeom>
                <a:rect b="b" l="l" r="r" t="t"/>
                <a:pathLst>
                  <a:path extrusionOk="0" h="126881" w="219679">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6" name="Google Shape;4246;p86"/>
              <p:cNvSpPr/>
              <p:nvPr/>
            </p:nvSpPr>
            <p:spPr>
              <a:xfrm>
                <a:off x="4865564" y="4379690"/>
                <a:ext cx="6086" cy="5238"/>
              </a:xfrm>
              <a:custGeom>
                <a:rect b="b" l="l" r="r" t="t"/>
                <a:pathLst>
                  <a:path extrusionOk="0" h="5238" w="6086">
                    <a:moveTo>
                      <a:pt x="0" y="5239"/>
                    </a:moveTo>
                    <a:lnTo>
                      <a:pt x="0" y="0"/>
                    </a:lnTo>
                    <a:lnTo>
                      <a:pt x="6086" y="2286"/>
                    </a:lnTo>
                    <a:lnTo>
                      <a:pt x="0" y="523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7" name="Google Shape;4247;p86"/>
              <p:cNvSpPr/>
              <p:nvPr/>
            </p:nvSpPr>
            <p:spPr>
              <a:xfrm>
                <a:off x="5080003" y="4331398"/>
                <a:ext cx="4849" cy="4953"/>
              </a:xfrm>
              <a:custGeom>
                <a:rect b="b" l="l" r="r" t="t"/>
                <a:pathLst>
                  <a:path extrusionOk="0" h="4953" w="4849">
                    <a:moveTo>
                      <a:pt x="4850" y="4953"/>
                    </a:moveTo>
                    <a:lnTo>
                      <a:pt x="4850" y="0"/>
                    </a:lnTo>
                    <a:lnTo>
                      <a:pt x="0" y="3048"/>
                    </a:lnTo>
                    <a:lnTo>
                      <a:pt x="4850" y="49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8" name="Google Shape;4248;p86"/>
              <p:cNvSpPr/>
              <p:nvPr/>
            </p:nvSpPr>
            <p:spPr>
              <a:xfrm>
                <a:off x="4866015" y="4293038"/>
                <a:ext cx="219203" cy="126874"/>
              </a:xfrm>
              <a:custGeom>
                <a:rect b="b" l="l" r="r" t="t"/>
                <a:pathLst>
                  <a:path extrusionOk="0" h="126874" w="219203">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9" name="Google Shape;4249;p86"/>
              <p:cNvSpPr/>
              <p:nvPr/>
            </p:nvSpPr>
            <p:spPr>
              <a:xfrm rot="-1790023">
                <a:off x="4877359" y="4403357"/>
                <a:ext cx="1145" cy="2102"/>
              </a:xfrm>
              <a:custGeom>
                <a:rect b="b" l="l" r="r" t="t"/>
                <a:pathLst>
                  <a:path extrusionOk="0" h="2102" w="1145">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0" name="Google Shape;4250;p86"/>
              <p:cNvSpPr/>
              <p:nvPr/>
            </p:nvSpPr>
            <p:spPr>
              <a:xfrm rot="-1801764">
                <a:off x="4877140" y="4391533"/>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1" name="Google Shape;4251;p86"/>
              <p:cNvSpPr/>
              <p:nvPr/>
            </p:nvSpPr>
            <p:spPr>
              <a:xfrm rot="-1801764">
                <a:off x="4879874" y="4393221"/>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2" name="Google Shape;4252;p86"/>
              <p:cNvSpPr/>
              <p:nvPr/>
            </p:nvSpPr>
            <p:spPr>
              <a:xfrm rot="-1801764">
                <a:off x="4882642" y="4394683"/>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3" name="Google Shape;4253;p86"/>
              <p:cNvSpPr/>
              <p:nvPr/>
            </p:nvSpPr>
            <p:spPr>
              <a:xfrm rot="-1801764">
                <a:off x="4905957" y="4408254"/>
                <a:ext cx="1140" cy="2093"/>
              </a:xfrm>
              <a:custGeom>
                <a:rect b="b" l="l" r="r" t="t"/>
                <a:pathLst>
                  <a:path extrusionOk="0" h="2095" w="1141">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4" name="Google Shape;4254;p86"/>
              <p:cNvSpPr/>
              <p:nvPr/>
            </p:nvSpPr>
            <p:spPr>
              <a:xfrm rot="-1801764">
                <a:off x="4908679" y="4409799"/>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5" name="Google Shape;4255;p86"/>
              <p:cNvSpPr/>
              <p:nvPr/>
            </p:nvSpPr>
            <p:spPr>
              <a:xfrm rot="-1801764">
                <a:off x="4911365" y="4411405"/>
                <a:ext cx="1140" cy="2093"/>
              </a:xfrm>
              <a:custGeom>
                <a:rect b="b" l="l" r="r" t="t"/>
                <a:pathLst>
                  <a:path extrusionOk="0" h="2095" w="1141">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6" name="Google Shape;4256;p86"/>
              <p:cNvSpPr/>
              <p:nvPr/>
            </p:nvSpPr>
            <p:spPr>
              <a:xfrm rot="-1801764">
                <a:off x="4914086" y="4412950"/>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7" name="Google Shape;4257;p86"/>
              <p:cNvSpPr/>
              <p:nvPr/>
            </p:nvSpPr>
            <p:spPr>
              <a:xfrm>
                <a:off x="4890288" y="4399104"/>
                <a:ext cx="9224" cy="6794"/>
              </a:xfrm>
              <a:custGeom>
                <a:rect b="b" l="l" r="r" t="t"/>
                <a:pathLst>
                  <a:path extrusionOk="0" h="6794" w="9224">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8" name="Google Shape;4258;p86"/>
              <p:cNvSpPr/>
              <p:nvPr/>
            </p:nvSpPr>
            <p:spPr>
              <a:xfrm>
                <a:off x="5060033" y="4346638"/>
                <a:ext cx="8558" cy="6096"/>
              </a:xfrm>
              <a:custGeom>
                <a:rect b="b" l="l" r="r" t="t"/>
                <a:pathLst>
                  <a:path extrusionOk="0" h="6096" w="8558">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9" name="Google Shape;4259;p86"/>
              <p:cNvSpPr/>
              <p:nvPr/>
            </p:nvSpPr>
            <p:spPr>
              <a:xfrm>
                <a:off x="5049382" y="4352829"/>
                <a:ext cx="8559" cy="6096"/>
              </a:xfrm>
              <a:custGeom>
                <a:rect b="b" l="l" r="r" t="t"/>
                <a:pathLst>
                  <a:path extrusionOk="0" h="6096" w="8559">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0" name="Google Shape;4260;p86"/>
              <p:cNvSpPr/>
              <p:nvPr/>
            </p:nvSpPr>
            <p:spPr>
              <a:xfrm>
                <a:off x="4866015" y="4292025"/>
                <a:ext cx="219679" cy="127142"/>
              </a:xfrm>
              <a:custGeom>
                <a:rect b="b" l="l" r="r" t="t"/>
                <a:pathLst>
                  <a:path extrusionOk="0" h="127142" w="219679">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1" name="Google Shape;4261;p86"/>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2" name="Google Shape;4262;p86"/>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3" name="Google Shape;4263;p86"/>
              <p:cNvSpPr/>
              <p:nvPr/>
            </p:nvSpPr>
            <p:spPr>
              <a:xfrm>
                <a:off x="5044723" y="4311872"/>
                <a:ext cx="5135" cy="2857"/>
              </a:xfrm>
              <a:custGeom>
                <a:rect b="b" l="l" r="r" t="t"/>
                <a:pathLst>
                  <a:path extrusionOk="0" h="2857" w="5135">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4" name="Google Shape;4264;p86"/>
              <p:cNvSpPr/>
              <p:nvPr/>
            </p:nvSpPr>
            <p:spPr>
              <a:xfrm>
                <a:off x="5046530" y="4312698"/>
                <a:ext cx="1521" cy="1221"/>
              </a:xfrm>
              <a:custGeom>
                <a:rect b="b" l="l" r="r" t="t"/>
                <a:pathLst>
                  <a:path extrusionOk="0" h="1221" w="1521">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265" name="Google Shape;4265;p86"/>
            <p:cNvSpPr/>
            <p:nvPr/>
          </p:nvSpPr>
          <p:spPr>
            <a:xfrm>
              <a:off x="6948039" y="2876090"/>
              <a:ext cx="48408" cy="40344"/>
            </a:xfrm>
            <a:custGeom>
              <a:rect b="b" l="l" r="r" t="t"/>
              <a:pathLst>
                <a:path extrusionOk="0" h="107584" w="129087">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6" name="Google Shape;4266;p86"/>
            <p:cNvSpPr/>
            <p:nvPr/>
          </p:nvSpPr>
          <p:spPr>
            <a:xfrm>
              <a:off x="6688913" y="2310158"/>
              <a:ext cx="266844" cy="295297"/>
            </a:xfrm>
            <a:custGeom>
              <a:rect b="b" l="l" r="r" t="t"/>
              <a:pathLst>
                <a:path extrusionOk="0" h="787458" w="711585">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7" name="Google Shape;4267;p86"/>
            <p:cNvSpPr/>
            <p:nvPr/>
          </p:nvSpPr>
          <p:spPr>
            <a:xfrm>
              <a:off x="6681190" y="2324699"/>
              <a:ext cx="248911" cy="281790"/>
            </a:xfrm>
            <a:custGeom>
              <a:rect b="b" l="l" r="r" t="t"/>
              <a:pathLst>
                <a:path extrusionOk="0" h="751441" w="663763">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8" name="Google Shape;4268;p86"/>
            <p:cNvSpPr/>
            <p:nvPr/>
          </p:nvSpPr>
          <p:spPr>
            <a:xfrm>
              <a:off x="7244522" y="2103554"/>
              <a:ext cx="267380" cy="295937"/>
            </a:xfrm>
            <a:custGeom>
              <a:rect b="b" l="l" r="r" t="t"/>
              <a:pathLst>
                <a:path extrusionOk="0" h="789165" w="713014">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9" name="Google Shape;4269;p86"/>
            <p:cNvSpPr/>
            <p:nvPr/>
          </p:nvSpPr>
          <p:spPr>
            <a:xfrm>
              <a:off x="7236798" y="2118137"/>
              <a:ext cx="249375" cy="282304"/>
            </a:xfrm>
            <a:custGeom>
              <a:rect b="b" l="l" r="r" t="t"/>
              <a:pathLst>
                <a:path extrusionOk="0" h="752811" w="66500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0" name="Google Shape;4270;p86"/>
            <p:cNvSpPr/>
            <p:nvPr/>
          </p:nvSpPr>
          <p:spPr>
            <a:xfrm rot="-1798898">
              <a:off x="7282126" y="2196393"/>
              <a:ext cx="24191" cy="41957"/>
            </a:xfrm>
            <a:custGeom>
              <a:rect b="b" l="l" r="r" t="t"/>
              <a:pathLst>
                <a:path extrusionOk="0" h="111823" w="64474">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1" name="Google Shape;4271;p86"/>
            <p:cNvSpPr/>
            <p:nvPr/>
          </p:nvSpPr>
          <p:spPr>
            <a:xfrm rot="-1778992">
              <a:off x="7345395" y="2232411"/>
              <a:ext cx="24194" cy="41962"/>
            </a:xfrm>
            <a:custGeom>
              <a:rect b="b" l="l" r="r" t="t"/>
              <a:pathLst>
                <a:path extrusionOk="0" h="112208" w="64696">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2" name="Google Shape;4272;p86"/>
            <p:cNvSpPr/>
            <p:nvPr/>
          </p:nvSpPr>
          <p:spPr>
            <a:xfrm rot="-1798898">
              <a:off x="7404420" y="2267151"/>
              <a:ext cx="24191" cy="41957"/>
            </a:xfrm>
            <a:custGeom>
              <a:rect b="b" l="l" r="r" t="t"/>
              <a:pathLst>
                <a:path extrusionOk="0" h="111823" w="64474">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3" name="Google Shape;4273;p86"/>
            <p:cNvSpPr/>
            <p:nvPr/>
          </p:nvSpPr>
          <p:spPr>
            <a:xfrm>
              <a:off x="7054307" y="2375460"/>
              <a:ext cx="81342" cy="108498"/>
            </a:xfrm>
            <a:custGeom>
              <a:rect b="b" l="l" r="r" t="t"/>
              <a:pathLst>
                <a:path extrusionOk="0" h="289327" w="216911">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4" name="Google Shape;4274;p86"/>
            <p:cNvSpPr/>
            <p:nvPr/>
          </p:nvSpPr>
          <p:spPr>
            <a:xfrm rot="-1798898">
              <a:off x="7049958" y="2378905"/>
              <a:ext cx="64153" cy="111361"/>
            </a:xfrm>
            <a:custGeom>
              <a:rect b="b" l="l" r="r" t="t"/>
              <a:pathLst>
                <a:path extrusionOk="0" h="296798" w="17098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5" name="Google Shape;4275;p86"/>
            <p:cNvSpPr/>
            <p:nvPr/>
          </p:nvSpPr>
          <p:spPr>
            <a:xfrm rot="-1798898">
              <a:off x="7061883" y="2407428"/>
              <a:ext cx="9134" cy="15868"/>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6" name="Google Shape;4276;p86"/>
            <p:cNvSpPr/>
            <p:nvPr/>
          </p:nvSpPr>
          <p:spPr>
            <a:xfrm rot="-1798898">
              <a:off x="7092283" y="2424967"/>
              <a:ext cx="9134" cy="15868"/>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7" name="Google Shape;4277;p86"/>
            <p:cNvSpPr/>
            <p:nvPr/>
          </p:nvSpPr>
          <p:spPr>
            <a:xfrm>
              <a:off x="7066445" y="2439547"/>
              <a:ext cx="31881" cy="22328"/>
            </a:xfrm>
            <a:custGeom>
              <a:rect b="b" l="l" r="r" t="t"/>
              <a:pathLst>
                <a:path extrusionOk="0" h="59542" w="85015">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8" name="Google Shape;4278;p86"/>
            <p:cNvSpPr/>
            <p:nvPr/>
          </p:nvSpPr>
          <p:spPr>
            <a:xfrm>
              <a:off x="7016984" y="2605070"/>
              <a:ext cx="22181" cy="70080"/>
            </a:xfrm>
            <a:custGeom>
              <a:rect b="b" l="l" r="r" t="t"/>
              <a:pathLst>
                <a:path extrusionOk="0" h="186880" w="59149">
                  <a:moveTo>
                    <a:pt x="0" y="152591"/>
                  </a:moveTo>
                  <a:lnTo>
                    <a:pt x="59149" y="186881"/>
                  </a:lnTo>
                  <a:lnTo>
                    <a:pt x="59149" y="34195"/>
                  </a:lnTo>
                  <a:lnTo>
                    <a:pt x="0" y="0"/>
                  </a:lnTo>
                  <a:lnTo>
                    <a:pt x="0" y="152591"/>
                  </a:lnTo>
                  <a:close/>
                </a:path>
              </a:pathLst>
            </a:custGeom>
            <a:solidFill>
              <a:srgbClr val="1155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9" name="Google Shape;4279;p86"/>
            <p:cNvSpPr/>
            <p:nvPr/>
          </p:nvSpPr>
          <p:spPr>
            <a:xfrm>
              <a:off x="7016984" y="2594731"/>
              <a:ext cx="41045" cy="23253"/>
            </a:xfrm>
            <a:custGeom>
              <a:rect b="b" l="l" r="r" t="t"/>
              <a:pathLst>
                <a:path extrusionOk="0" h="62007" w="109454">
                  <a:moveTo>
                    <a:pt x="59149" y="62008"/>
                  </a:moveTo>
                  <a:lnTo>
                    <a:pt x="0" y="27718"/>
                  </a:lnTo>
                  <a:lnTo>
                    <a:pt x="47928" y="0"/>
                  </a:lnTo>
                  <a:lnTo>
                    <a:pt x="109455" y="34480"/>
                  </a:lnTo>
                  <a:lnTo>
                    <a:pt x="59149" y="62008"/>
                  </a:lnTo>
                  <a:close/>
                </a:path>
              </a:pathLst>
            </a:custGeom>
            <a:solidFill>
              <a:srgbClr val="3C7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0" name="Google Shape;4280;p86"/>
            <p:cNvSpPr/>
            <p:nvPr/>
          </p:nvSpPr>
          <p:spPr>
            <a:xfrm>
              <a:off x="7057740" y="2595705"/>
              <a:ext cx="65605" cy="105819"/>
            </a:xfrm>
            <a:custGeom>
              <a:rect b="b" l="l" r="r" t="t"/>
              <a:pathLst>
                <a:path extrusionOk="0" h="282184" w="174947">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1" name="Google Shape;4281;p86"/>
            <p:cNvSpPr/>
            <p:nvPr/>
          </p:nvSpPr>
          <p:spPr>
            <a:xfrm>
              <a:off x="7095932" y="2684289"/>
              <a:ext cx="13087" cy="23860"/>
            </a:xfrm>
            <a:custGeom>
              <a:rect b="b" l="l" r="r" t="t"/>
              <a:pathLst>
                <a:path extrusionOk="0" h="63627" w="34899">
                  <a:moveTo>
                    <a:pt x="0" y="63627"/>
                  </a:moveTo>
                  <a:lnTo>
                    <a:pt x="34900" y="43148"/>
                  </a:lnTo>
                  <a:lnTo>
                    <a:pt x="3138" y="0"/>
                  </a:lnTo>
                  <a:lnTo>
                    <a:pt x="0" y="6362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2" name="Google Shape;4282;p86"/>
            <p:cNvSpPr/>
            <p:nvPr/>
          </p:nvSpPr>
          <p:spPr>
            <a:xfrm>
              <a:off x="7045282" y="2602986"/>
              <a:ext cx="65605" cy="105693"/>
            </a:xfrm>
            <a:custGeom>
              <a:rect b="b" l="l" r="r" t="t"/>
              <a:pathLst>
                <a:path extrusionOk="0" h="281849" w="174947">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86" name="Shape 4286"/>
        <p:cNvGrpSpPr/>
        <p:nvPr/>
      </p:nvGrpSpPr>
      <p:grpSpPr>
        <a:xfrm>
          <a:off x="0" y="0"/>
          <a:ext cx="0" cy="0"/>
          <a:chOff x="0" y="0"/>
          <a:chExt cx="0" cy="0"/>
        </a:xfrm>
      </p:grpSpPr>
      <p:sp>
        <p:nvSpPr>
          <p:cNvPr id="4287" name="Google Shape;4287;p87"/>
          <p:cNvSpPr txBox="1"/>
          <p:nvPr>
            <p:ph idx="4294967295" type="ctrTitle"/>
          </p:nvPr>
        </p:nvSpPr>
        <p:spPr>
          <a:xfrm>
            <a:off x="685800" y="1570050"/>
            <a:ext cx="3867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solidFill>
                  <a:schemeClr val="accent1"/>
                </a:solidFill>
              </a:rPr>
              <a:t>BIG CONCEPT</a:t>
            </a:r>
            <a:endParaRPr sz="6000">
              <a:solidFill>
                <a:schemeClr val="accent1"/>
              </a:solidFill>
            </a:endParaRPr>
          </a:p>
        </p:txBody>
      </p:sp>
      <p:sp>
        <p:nvSpPr>
          <p:cNvPr id="4288" name="Google Shape;4288;p87"/>
          <p:cNvSpPr txBox="1"/>
          <p:nvPr>
            <p:ph idx="4294967295" type="subTitle"/>
          </p:nvPr>
        </p:nvSpPr>
        <p:spPr>
          <a:xfrm>
            <a:off x="685800" y="2788652"/>
            <a:ext cx="38679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Bring the attention of your audience over a key concept using icons or illustrations</a:t>
            </a:r>
            <a:endParaRPr/>
          </a:p>
        </p:txBody>
      </p:sp>
      <p:sp>
        <p:nvSpPr>
          <p:cNvPr id="4289" name="Google Shape;4289;p8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290" name="Google Shape;4290;p87"/>
          <p:cNvGrpSpPr/>
          <p:nvPr/>
        </p:nvGrpSpPr>
        <p:grpSpPr>
          <a:xfrm>
            <a:off x="5038937" y="624256"/>
            <a:ext cx="3428994" cy="3803332"/>
            <a:chOff x="2152750" y="190500"/>
            <a:chExt cx="4293756" cy="4762499"/>
          </a:xfrm>
        </p:grpSpPr>
        <p:sp>
          <p:nvSpPr>
            <p:cNvPr id="4291" name="Google Shape;4291;p87"/>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2" name="Google Shape;4292;p87"/>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3" name="Google Shape;4293;p87"/>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4" name="Google Shape;4294;p87"/>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5" name="Google Shape;4295;p87"/>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6" name="Google Shape;4296;p87"/>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7" name="Google Shape;4297;p87"/>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8" name="Google Shape;4298;p87"/>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9" name="Google Shape;4299;p87"/>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0" name="Google Shape;4300;p87"/>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1" name="Google Shape;4301;p87"/>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2" name="Google Shape;4302;p87"/>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3" name="Google Shape;4303;p87"/>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4" name="Google Shape;4304;p87"/>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5" name="Google Shape;4305;p87"/>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6" name="Google Shape;4306;p87"/>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7" name="Google Shape;4307;p87"/>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8" name="Google Shape;4308;p87"/>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9" name="Google Shape;4309;p87"/>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0" name="Google Shape;4310;p87"/>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1" name="Google Shape;4311;p87"/>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2" name="Google Shape;4312;p87"/>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3" name="Google Shape;4313;p87"/>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4" name="Google Shape;4314;p87"/>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5" name="Google Shape;4315;p87"/>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6" name="Google Shape;4316;p87"/>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7" name="Google Shape;4317;p87"/>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8" name="Google Shape;4318;p87"/>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9" name="Google Shape;4319;p87"/>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0" name="Google Shape;4320;p87"/>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1" name="Google Shape;4321;p87"/>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2" name="Google Shape;4322;p87"/>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3" name="Google Shape;4323;p87"/>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4" name="Google Shape;4324;p87"/>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5" name="Google Shape;4325;p87"/>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6" name="Google Shape;4326;p87"/>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7" name="Google Shape;4327;p87"/>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8" name="Google Shape;4328;p87"/>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9" name="Google Shape;4329;p87"/>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0" name="Google Shape;4330;p87"/>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1" name="Google Shape;4331;p87"/>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2" name="Google Shape;4332;p87"/>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3" name="Google Shape;4333;p87"/>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4" name="Google Shape;4334;p87"/>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5" name="Google Shape;4335;p87"/>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6" name="Google Shape;4336;p87"/>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7" name="Google Shape;4337;p87"/>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8" name="Google Shape;4338;p87"/>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9" name="Google Shape;4339;p87"/>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0" name="Google Shape;4340;p87"/>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1" name="Google Shape;4341;p87"/>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2" name="Google Shape;4342;p87"/>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3" name="Google Shape;4343;p87"/>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4" name="Google Shape;4344;p87"/>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5" name="Google Shape;4345;p87"/>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6" name="Google Shape;4346;p87"/>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7" name="Google Shape;4347;p87"/>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8" name="Google Shape;4348;p87"/>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9" name="Google Shape;4349;p87"/>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0" name="Google Shape;4350;p87"/>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1" name="Google Shape;4351;p87"/>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2" name="Google Shape;4352;p87"/>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3" name="Google Shape;4353;p87"/>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4" name="Google Shape;4354;p87"/>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5" name="Google Shape;4355;p87"/>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6" name="Google Shape;4356;p87"/>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7" name="Google Shape;4357;p87"/>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8" name="Google Shape;4358;p87"/>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9" name="Google Shape;4359;p87"/>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0" name="Google Shape;4360;p87"/>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1" name="Google Shape;4361;p87"/>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2" name="Google Shape;4362;p87"/>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3" name="Google Shape;4363;p87"/>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4" name="Google Shape;4364;p87"/>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65" name="Google Shape;4365;p87"/>
            <p:cNvGrpSpPr/>
            <p:nvPr/>
          </p:nvGrpSpPr>
          <p:grpSpPr>
            <a:xfrm>
              <a:off x="3923682" y="3244965"/>
              <a:ext cx="195764" cy="131404"/>
              <a:chOff x="5733332" y="4102215"/>
              <a:chExt cx="195764" cy="131404"/>
            </a:xfrm>
          </p:grpSpPr>
          <p:sp>
            <p:nvSpPr>
              <p:cNvPr id="4366" name="Google Shape;4366;p87"/>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7" name="Google Shape;4367;p87"/>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8" name="Google Shape;4368;p87"/>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9" name="Google Shape;4369;p87"/>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0" name="Google Shape;4370;p87"/>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1" name="Google Shape;4371;p87"/>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2" name="Google Shape;4372;p87"/>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3" name="Google Shape;4373;p87"/>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4" name="Google Shape;4374;p87"/>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75" name="Google Shape;4375;p87"/>
            <p:cNvGrpSpPr/>
            <p:nvPr/>
          </p:nvGrpSpPr>
          <p:grpSpPr>
            <a:xfrm flipH="1">
              <a:off x="3829267" y="2465054"/>
              <a:ext cx="683694" cy="518573"/>
              <a:chOff x="6621095" y="1452181"/>
              <a:chExt cx="330894" cy="250785"/>
            </a:xfrm>
          </p:grpSpPr>
          <p:sp>
            <p:nvSpPr>
              <p:cNvPr id="4376" name="Google Shape;4376;p87"/>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7" name="Google Shape;4377;p87"/>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8" name="Google Shape;4378;p87"/>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9" name="Google Shape;4379;p87"/>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0" name="Google Shape;4380;p87"/>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81" name="Google Shape;4381;p87"/>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2" name="Google Shape;4382;p87"/>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3" name="Google Shape;4383;p87"/>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4" name="Google Shape;4384;p87"/>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5" name="Google Shape;4385;p87"/>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6" name="Google Shape;4386;p87"/>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7" name="Google Shape;4387;p87"/>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8" name="Google Shape;4388;p87"/>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9" name="Google Shape;4389;p87"/>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0" name="Google Shape;4390;p87"/>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1" name="Google Shape;4391;p87"/>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2" name="Google Shape;4392;p87"/>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3" name="Google Shape;4393;p87"/>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4" name="Google Shape;4394;p87"/>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5" name="Google Shape;4395;p87"/>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6" name="Google Shape;4396;p87"/>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7" name="Google Shape;4397;p87"/>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8" name="Google Shape;4398;p87"/>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02" name="Shape 4402"/>
        <p:cNvGrpSpPr/>
        <p:nvPr/>
      </p:nvGrpSpPr>
      <p:grpSpPr>
        <a:xfrm>
          <a:off x="0" y="0"/>
          <a:ext cx="0" cy="0"/>
          <a:chOff x="0" y="0"/>
          <a:chExt cx="0" cy="0"/>
        </a:xfrm>
      </p:grpSpPr>
      <p:sp>
        <p:nvSpPr>
          <p:cNvPr id="4403" name="Google Shape;4403;p88"/>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White</a:t>
            </a:r>
            <a:endParaRPr b="1"/>
          </a:p>
          <a:p>
            <a:pPr indent="0" lvl="0" marL="0" rtl="0" algn="l">
              <a:spcBef>
                <a:spcPts val="600"/>
              </a:spcBef>
              <a:spcAft>
                <a:spcPts val="0"/>
              </a:spcAft>
              <a:buNone/>
            </a:pPr>
            <a:r>
              <a:rPr lang="en"/>
              <a:t>Is the color of milk and fresh snow, the color produced by the combination of all the colors of the visible spectrum.</a:t>
            </a:r>
            <a:endParaRPr/>
          </a:p>
        </p:txBody>
      </p:sp>
      <p:sp>
        <p:nvSpPr>
          <p:cNvPr id="4404" name="Google Shape;4404;p88"/>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You can also split your content</a:t>
            </a:r>
            <a:endParaRPr/>
          </a:p>
        </p:txBody>
      </p:sp>
      <p:sp>
        <p:nvSpPr>
          <p:cNvPr id="4405" name="Google Shape;4405;p88"/>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Black</a:t>
            </a:r>
            <a:endParaRPr b="1"/>
          </a:p>
          <a:p>
            <a:pPr indent="0" lvl="0" marL="0" rtl="0" algn="l">
              <a:spcBef>
                <a:spcPts val="600"/>
              </a:spcBef>
              <a:spcAft>
                <a:spcPts val="0"/>
              </a:spcAft>
              <a:buNone/>
            </a:pPr>
            <a:r>
              <a:rPr lang="en"/>
              <a:t>Is the color of coal, ebony, and of outer space. It is the darkest color, the result of the absence of or complete absorption of light.</a:t>
            </a:r>
            <a:endParaRPr/>
          </a:p>
        </p:txBody>
      </p:sp>
      <p:sp>
        <p:nvSpPr>
          <p:cNvPr id="4406" name="Google Shape;4406;p8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407" name="Google Shape;4407;p88"/>
          <p:cNvGrpSpPr/>
          <p:nvPr/>
        </p:nvGrpSpPr>
        <p:grpSpPr>
          <a:xfrm>
            <a:off x="6495404" y="1849734"/>
            <a:ext cx="2297431" cy="2787028"/>
            <a:chOff x="2533225" y="322726"/>
            <a:chExt cx="3925890" cy="4762523"/>
          </a:xfrm>
        </p:grpSpPr>
        <p:sp>
          <p:nvSpPr>
            <p:cNvPr id="4408" name="Google Shape;4408;p88"/>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9" name="Google Shape;4409;p88"/>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0" name="Google Shape;4410;p88"/>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1" name="Google Shape;4411;p88"/>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2" name="Google Shape;4412;p88"/>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3" name="Google Shape;4413;p88"/>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4" name="Google Shape;4414;p88"/>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5" name="Google Shape;4415;p88"/>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6" name="Google Shape;4416;p88"/>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7" name="Google Shape;4417;p88"/>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8" name="Google Shape;4418;p88"/>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9" name="Google Shape;4419;p88"/>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0" name="Google Shape;4420;p88"/>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1" name="Google Shape;4421;p88"/>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2" name="Google Shape;4422;p88"/>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3" name="Google Shape;4423;p88"/>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4" name="Google Shape;4424;p88"/>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5" name="Google Shape;4425;p88"/>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6" name="Google Shape;4426;p88"/>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7" name="Google Shape;4427;p88"/>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8" name="Google Shape;4428;p88"/>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9" name="Google Shape;4429;p88"/>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0" name="Google Shape;4430;p88"/>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1" name="Google Shape;4431;p88"/>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2" name="Google Shape;4432;p88"/>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3" name="Google Shape;4433;p88"/>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4" name="Google Shape;4434;p88"/>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5" name="Google Shape;4435;p88"/>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6" name="Google Shape;4436;p88"/>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7" name="Google Shape;4437;p88"/>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8" name="Google Shape;4438;p88"/>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9" name="Google Shape;4439;p88"/>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0" name="Google Shape;4440;p88"/>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1" name="Google Shape;4441;p88"/>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2" name="Google Shape;4442;p88"/>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3" name="Google Shape;4443;p88"/>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4" name="Google Shape;4444;p88"/>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5" name="Google Shape;4445;p88"/>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6" name="Google Shape;4446;p88"/>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7" name="Google Shape;4447;p88"/>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8" name="Google Shape;4448;p88"/>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9" name="Google Shape;4449;p88"/>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0" name="Google Shape;4450;p88"/>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51" name="Google Shape;4451;p88"/>
            <p:cNvGrpSpPr/>
            <p:nvPr/>
          </p:nvGrpSpPr>
          <p:grpSpPr>
            <a:xfrm>
              <a:off x="4316519" y="693558"/>
              <a:ext cx="830259" cy="517637"/>
              <a:chOff x="5840944" y="1418558"/>
              <a:chExt cx="830259" cy="517637"/>
            </a:xfrm>
          </p:grpSpPr>
          <p:sp>
            <p:nvSpPr>
              <p:cNvPr id="4452" name="Google Shape;4452;p88"/>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3" name="Google Shape;4453;p88"/>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4" name="Google Shape;4454;p88"/>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5" name="Google Shape;4455;p88"/>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6" name="Google Shape;4456;p88"/>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7" name="Google Shape;4457;p88"/>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8" name="Google Shape;4458;p88"/>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9" name="Google Shape;4459;p88"/>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60" name="Google Shape;4460;p88"/>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1" name="Google Shape;4461;p88"/>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2" name="Google Shape;4462;p88"/>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3" name="Google Shape;4463;p88"/>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4" name="Google Shape;4464;p88"/>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5" name="Google Shape;4465;p88"/>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6" name="Google Shape;4466;p88"/>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7" name="Google Shape;4467;p88"/>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8" name="Google Shape;4468;p88"/>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9" name="Google Shape;4469;p88"/>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0" name="Google Shape;4470;p88"/>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1" name="Google Shape;4471;p88"/>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2" name="Google Shape;4472;p88"/>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3" name="Google Shape;4473;p88"/>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4" name="Google Shape;4474;p88"/>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5" name="Google Shape;4475;p88"/>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6" name="Google Shape;4476;p88"/>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7" name="Google Shape;4477;p88"/>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8" name="Google Shape;4478;p88"/>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9" name="Google Shape;4479;p88"/>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0" name="Google Shape;4480;p88"/>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1" name="Google Shape;4481;p88"/>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2" name="Google Shape;4482;p88"/>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3" name="Google Shape;4483;p88"/>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4" name="Google Shape;4484;p88"/>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5" name="Google Shape;4485;p88"/>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6" name="Google Shape;4486;p88"/>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7" name="Google Shape;4487;p88"/>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8" name="Google Shape;4488;p88"/>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9" name="Google Shape;4489;p88"/>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0" name="Google Shape;4490;p88"/>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1" name="Google Shape;4491;p88"/>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2" name="Google Shape;4492;p88"/>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3" name="Google Shape;4493;p88"/>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4" name="Google Shape;4494;p88"/>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5" name="Google Shape;4495;p88"/>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6" name="Google Shape;4496;p88"/>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7" name="Google Shape;4497;p88"/>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8" name="Google Shape;4498;p88"/>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9" name="Google Shape;4499;p88"/>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0" name="Google Shape;4500;p88"/>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1" name="Google Shape;4501;p88"/>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2" name="Google Shape;4502;p88"/>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3" name="Google Shape;4503;p88"/>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4" name="Google Shape;4504;p88"/>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5" name="Google Shape;4505;p88"/>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6" name="Google Shape;4506;p88"/>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7" name="Google Shape;4507;p88"/>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8" name="Google Shape;4508;p88"/>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9" name="Google Shape;4509;p88"/>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0" name="Google Shape;4510;p88"/>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11" name="Google Shape;4511;p88"/>
            <p:cNvGrpSpPr/>
            <p:nvPr/>
          </p:nvGrpSpPr>
          <p:grpSpPr>
            <a:xfrm>
              <a:off x="3439221" y="3170887"/>
              <a:ext cx="276341" cy="167131"/>
              <a:chOff x="4963646" y="3895887"/>
              <a:chExt cx="276341" cy="167131"/>
            </a:xfrm>
          </p:grpSpPr>
          <p:sp>
            <p:nvSpPr>
              <p:cNvPr id="4512" name="Google Shape;4512;p88"/>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3" name="Google Shape;4513;p88"/>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4" name="Google Shape;4514;p88"/>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5" name="Google Shape;4515;p88"/>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6" name="Google Shape;4516;p88"/>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7" name="Google Shape;4517;p88"/>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88"/>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9" name="Google Shape;4519;p88"/>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0" name="Google Shape;4520;p88"/>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1" name="Google Shape;4521;p88"/>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2" name="Google Shape;4522;p88"/>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3" name="Google Shape;4523;p88"/>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4" name="Google Shape;4524;p88"/>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5" name="Google Shape;4525;p88"/>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6" name="Google Shape;4526;p88"/>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7" name="Google Shape;4527;p88"/>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8" name="Google Shape;4528;p88"/>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9" name="Google Shape;4529;p88"/>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0" name="Google Shape;4530;p88"/>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1" name="Google Shape;4531;p88"/>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32" name="Google Shape;4532;p88"/>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3" name="Google Shape;4533;p88"/>
            <p:cNvSpPr/>
            <p:nvPr/>
          </p:nvSpPr>
          <p:spPr>
            <a:xfrm>
              <a:off x="5866407"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4" name="Google Shape;4534;p88"/>
            <p:cNvSpPr/>
            <p:nvPr/>
          </p:nvSpPr>
          <p:spPr>
            <a:xfrm>
              <a:off x="5848921"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5" name="Google Shape;4535;p88"/>
            <p:cNvSpPr/>
            <p:nvPr/>
          </p:nvSpPr>
          <p:spPr>
            <a:xfrm>
              <a:off x="5914777"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6" name="Google Shape;4536;p88"/>
            <p:cNvSpPr/>
            <p:nvPr/>
          </p:nvSpPr>
          <p:spPr>
            <a:xfrm>
              <a:off x="3825908"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7" name="Google Shape;4537;p88"/>
            <p:cNvSpPr/>
            <p:nvPr/>
          </p:nvSpPr>
          <p:spPr>
            <a:xfrm>
              <a:off x="3808424"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8" name="Google Shape;4538;p88"/>
            <p:cNvSpPr/>
            <p:nvPr/>
          </p:nvSpPr>
          <p:spPr>
            <a:xfrm>
              <a:off x="3864395"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42" name="Shape 4542"/>
        <p:cNvGrpSpPr/>
        <p:nvPr/>
      </p:nvGrpSpPr>
      <p:grpSpPr>
        <a:xfrm>
          <a:off x="0" y="0"/>
          <a:ext cx="0" cy="0"/>
          <a:chOff x="0" y="0"/>
          <a:chExt cx="0" cy="0"/>
        </a:xfrm>
      </p:grpSpPr>
      <p:sp>
        <p:nvSpPr>
          <p:cNvPr id="4543" name="Google Shape;4543;p89"/>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 two or three columns</a:t>
            </a:r>
            <a:endParaRPr/>
          </a:p>
        </p:txBody>
      </p:sp>
      <p:sp>
        <p:nvSpPr>
          <p:cNvPr id="4544" name="Google Shape;4544;p89"/>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a:t>Is the color of gold, butter and ripe lemons. In the spectrum of visible light, yellow is found between green and orange.</a:t>
            </a:r>
            <a:endParaRPr/>
          </a:p>
        </p:txBody>
      </p:sp>
      <p:sp>
        <p:nvSpPr>
          <p:cNvPr id="4545" name="Google Shape;4545;p89"/>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a:t>Is the colour of the clear sky and the deep sea. It is located between violet and green on the optical spectrum.</a:t>
            </a:r>
            <a:endParaRPr/>
          </a:p>
        </p:txBody>
      </p:sp>
      <p:sp>
        <p:nvSpPr>
          <p:cNvPr id="4546" name="Google Shape;4546;p89"/>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a:t>Is the color of blood, and because of this it has historically been associated with sacrifice, danger and courage. </a:t>
            </a:r>
            <a:endParaRPr/>
          </a:p>
          <a:p>
            <a:pPr indent="0" lvl="0" marL="0" rtl="0" algn="l">
              <a:spcBef>
                <a:spcPts val="600"/>
              </a:spcBef>
              <a:spcAft>
                <a:spcPts val="0"/>
              </a:spcAft>
              <a:buNone/>
            </a:pPr>
            <a:r>
              <a:t/>
            </a:r>
            <a:endParaRPr/>
          </a:p>
        </p:txBody>
      </p:sp>
      <p:sp>
        <p:nvSpPr>
          <p:cNvPr id="4547" name="Google Shape;4547;p8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51" name="Shape 4551"/>
        <p:cNvGrpSpPr/>
        <p:nvPr/>
      </p:nvGrpSpPr>
      <p:grpSpPr>
        <a:xfrm>
          <a:off x="0" y="0"/>
          <a:ext cx="0" cy="0"/>
          <a:chOff x="0" y="0"/>
          <a:chExt cx="0" cy="0"/>
        </a:xfrm>
      </p:grpSpPr>
      <p:sp>
        <p:nvSpPr>
          <p:cNvPr id="4552" name="Google Shape;4552;p90"/>
          <p:cNvSpPr txBox="1"/>
          <p:nvPr>
            <p:ph type="title"/>
          </p:nvPr>
        </p:nvSpPr>
        <p:spPr>
          <a:xfrm>
            <a:off x="457200" y="681800"/>
            <a:ext cx="36672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A picture is worth a thousand words</a:t>
            </a:r>
            <a:endParaRPr sz="3600"/>
          </a:p>
        </p:txBody>
      </p:sp>
      <p:sp>
        <p:nvSpPr>
          <p:cNvPr id="4553" name="Google Shape;4553;p90"/>
          <p:cNvSpPr txBox="1"/>
          <p:nvPr>
            <p:ph idx="1" type="body"/>
          </p:nvPr>
        </p:nvSpPr>
        <p:spPr>
          <a:xfrm>
            <a:off x="457200" y="2148150"/>
            <a:ext cx="36672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A complex idea can be conveyed with just a single still image, namely making it possible to absorb large amounts of data quickly.</a:t>
            </a:r>
            <a:endParaRPr/>
          </a:p>
        </p:txBody>
      </p:sp>
      <p:pic>
        <p:nvPicPr>
          <p:cNvPr id="4554" name="Google Shape;4554;p90"/>
          <p:cNvPicPr preferRelativeResize="0"/>
          <p:nvPr/>
        </p:nvPicPr>
        <p:blipFill rotWithShape="1">
          <a:blip r:embed="rId3">
            <a:alphaModFix/>
          </a:blip>
          <a:srcRect b="0" l="3295" r="37860" t="0"/>
          <a:stretch/>
        </p:blipFill>
        <p:spPr>
          <a:xfrm flipH="1" rot="10800000">
            <a:off x="4572000" y="0"/>
            <a:ext cx="4572000" cy="5143500"/>
          </a:xfrm>
          <a:prstGeom prst="snip1Rect">
            <a:avLst>
              <a:gd fmla="val 9999" name="adj"/>
            </a:avLst>
          </a:prstGeom>
          <a:noFill/>
          <a:ln>
            <a:noFill/>
          </a:ln>
        </p:spPr>
      </p:pic>
      <p:sp>
        <p:nvSpPr>
          <p:cNvPr id="4555" name="Google Shape;4555;p9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9"/>
          <p:cNvSpPr txBox="1"/>
          <p:nvPr>
            <p:ph idx="4294967295" type="ctrTitle"/>
          </p:nvPr>
        </p:nvSpPr>
        <p:spPr>
          <a:xfrm>
            <a:off x="685800" y="571800"/>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92.6 billions €</a:t>
            </a:r>
            <a:endParaRPr>
              <a:solidFill>
                <a:schemeClr val="lt1"/>
              </a:solidFill>
              <a:highlight>
                <a:schemeClr val="accent1"/>
              </a:highlight>
              <a:latin typeface="Barlow SemiBold"/>
              <a:ea typeface="Barlow SemiBold"/>
              <a:cs typeface="Barlow SemiBold"/>
              <a:sym typeface="Barlow SemiBold"/>
            </a:endParaRPr>
          </a:p>
        </p:txBody>
      </p:sp>
      <p:sp>
        <p:nvSpPr>
          <p:cNvPr id="817" name="Google Shape;817;p19"/>
          <p:cNvSpPr txBox="1"/>
          <p:nvPr>
            <p:ph idx="4294967295" type="subTitle"/>
          </p:nvPr>
        </p:nvSpPr>
        <p:spPr>
          <a:xfrm>
            <a:off x="685800" y="1106477"/>
            <a:ext cx="4826700" cy="1077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Barlow"/>
                <a:ea typeface="Barlow"/>
                <a:cs typeface="Barlow"/>
                <a:sym typeface="Barlow"/>
              </a:rPr>
              <a:t>were spent on the Internet last year: the momentum has been maintained for e-commerce in 2018 with an increase of 13.4%</a:t>
            </a:r>
            <a:endParaRPr b="1" sz="1800">
              <a:latin typeface="Barlow"/>
              <a:ea typeface="Barlow"/>
              <a:cs typeface="Barlow"/>
              <a:sym typeface="Barlow"/>
            </a:endParaRPr>
          </a:p>
        </p:txBody>
      </p:sp>
      <p:sp>
        <p:nvSpPr>
          <p:cNvPr id="818" name="Google Shape;818;p19"/>
          <p:cNvSpPr txBox="1"/>
          <p:nvPr>
            <p:ph idx="4294967295" type="ctrTitle"/>
          </p:nvPr>
        </p:nvSpPr>
        <p:spPr>
          <a:xfrm>
            <a:off x="685800" y="2267250"/>
            <a:ext cx="38625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1.5 billion transactions</a:t>
            </a:r>
            <a:endParaRPr>
              <a:solidFill>
                <a:schemeClr val="lt1"/>
              </a:solidFill>
              <a:highlight>
                <a:schemeClr val="accent1"/>
              </a:highlight>
              <a:latin typeface="Barlow SemiBold"/>
              <a:ea typeface="Barlow SemiBold"/>
              <a:cs typeface="Barlow SemiBold"/>
              <a:sym typeface="Barlow SemiBold"/>
            </a:endParaRPr>
          </a:p>
        </p:txBody>
      </p:sp>
      <p:sp>
        <p:nvSpPr>
          <p:cNvPr id="819" name="Google Shape;819;p19"/>
          <p:cNvSpPr txBox="1"/>
          <p:nvPr>
            <p:ph idx="4294967295" type="subTitle"/>
          </p:nvPr>
        </p:nvSpPr>
        <p:spPr>
          <a:xfrm>
            <a:off x="685800" y="3411550"/>
            <a:ext cx="4548300" cy="1077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Barlow"/>
                <a:ea typeface="Barlow"/>
                <a:cs typeface="Barlow"/>
                <a:sym typeface="Barlow"/>
              </a:rPr>
              <a:t>with a basket that is still declining: average transaction amount in 2018 will be close to 60 euros, i.e. 5 euros less than the previous year</a:t>
            </a:r>
            <a:endParaRPr b="1" sz="1800">
              <a:latin typeface="Barlow"/>
              <a:ea typeface="Barlow"/>
              <a:cs typeface="Barlow"/>
              <a:sym typeface="Barlow"/>
            </a:endParaRPr>
          </a:p>
        </p:txBody>
      </p:sp>
      <p:sp>
        <p:nvSpPr>
          <p:cNvPr id="820" name="Google Shape;820;p1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821" name="Google Shape;821;p19"/>
          <p:cNvGrpSpPr/>
          <p:nvPr/>
        </p:nvGrpSpPr>
        <p:grpSpPr>
          <a:xfrm>
            <a:off x="5233951" y="823317"/>
            <a:ext cx="3414844" cy="3813266"/>
            <a:chOff x="2152775" y="305709"/>
            <a:chExt cx="4264823" cy="4762415"/>
          </a:xfrm>
        </p:grpSpPr>
        <p:grpSp>
          <p:nvGrpSpPr>
            <p:cNvPr id="822" name="Google Shape;822;p19"/>
            <p:cNvGrpSpPr/>
            <p:nvPr/>
          </p:nvGrpSpPr>
          <p:grpSpPr>
            <a:xfrm>
              <a:off x="2593845" y="3487641"/>
              <a:ext cx="936028" cy="696373"/>
              <a:chOff x="4403470" y="4229766"/>
              <a:chExt cx="936028" cy="696373"/>
            </a:xfrm>
          </p:grpSpPr>
          <p:sp>
            <p:nvSpPr>
              <p:cNvPr id="823" name="Google Shape;823;p19"/>
              <p:cNvSpPr/>
              <p:nvPr/>
            </p:nvSpPr>
            <p:spPr>
              <a:xfrm>
                <a:off x="4403470" y="441464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19"/>
              <p:cNvSpPr/>
              <p:nvPr/>
            </p:nvSpPr>
            <p:spPr>
              <a:xfrm>
                <a:off x="4455646" y="433930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19"/>
              <p:cNvSpPr/>
              <p:nvPr/>
            </p:nvSpPr>
            <p:spPr>
              <a:xfrm>
                <a:off x="4455741" y="448246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19"/>
              <p:cNvSpPr/>
              <p:nvPr/>
            </p:nvSpPr>
            <p:spPr>
              <a:xfrm>
                <a:off x="5272972" y="448551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19"/>
              <p:cNvSpPr/>
              <p:nvPr/>
            </p:nvSpPr>
            <p:spPr>
              <a:xfrm>
                <a:off x="4455646" y="42297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19"/>
              <p:cNvSpPr/>
              <p:nvPr/>
            </p:nvSpPr>
            <p:spPr>
              <a:xfrm>
                <a:off x="4581266" y="4299370"/>
                <a:ext cx="632693" cy="366117"/>
              </a:xfrm>
              <a:custGeom>
                <a:rect b="b" l="l" r="r" t="t"/>
                <a:pathLst>
                  <a:path extrusionOk="0" h="366117" w="632693">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19"/>
              <p:cNvSpPr/>
              <p:nvPr/>
            </p:nvSpPr>
            <p:spPr>
              <a:xfrm>
                <a:off x="4581856" y="4321278"/>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19"/>
              <p:cNvSpPr/>
              <p:nvPr/>
            </p:nvSpPr>
            <p:spPr>
              <a:xfrm>
                <a:off x="4743040" y="4404074"/>
                <a:ext cx="295357" cy="184784"/>
              </a:xfrm>
              <a:custGeom>
                <a:rect b="b" l="l" r="r" t="t"/>
                <a:pathLst>
                  <a:path extrusionOk="0" h="184784" w="295357">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19"/>
              <p:cNvSpPr/>
              <p:nvPr/>
            </p:nvSpPr>
            <p:spPr>
              <a:xfrm>
                <a:off x="4865259" y="4541234"/>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19"/>
              <p:cNvSpPr/>
              <p:nvPr/>
            </p:nvSpPr>
            <p:spPr>
              <a:xfrm>
                <a:off x="4992800" y="4552092"/>
                <a:ext cx="42006" cy="19716"/>
              </a:xfrm>
              <a:custGeom>
                <a:rect b="b" l="l" r="r" t="t"/>
                <a:pathLst>
                  <a:path extrusionOk="0" h="19716" w="42006">
                    <a:moveTo>
                      <a:pt x="42007" y="17240"/>
                    </a:moveTo>
                    <a:lnTo>
                      <a:pt x="42007" y="0"/>
                    </a:lnTo>
                    <a:lnTo>
                      <a:pt x="0" y="3238"/>
                    </a:lnTo>
                    <a:lnTo>
                      <a:pt x="24045" y="19717"/>
                    </a:lnTo>
                    <a:lnTo>
                      <a:pt x="42007"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19"/>
              <p:cNvSpPr/>
              <p:nvPr/>
            </p:nvSpPr>
            <p:spPr>
              <a:xfrm>
                <a:off x="5006866" y="448894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19"/>
              <p:cNvSpPr/>
              <p:nvPr/>
            </p:nvSpPr>
            <p:spPr>
              <a:xfrm>
                <a:off x="4908026" y="44953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19"/>
              <p:cNvSpPr/>
              <p:nvPr/>
            </p:nvSpPr>
            <p:spPr>
              <a:xfrm>
                <a:off x="4811468" y="4440078"/>
                <a:ext cx="58923" cy="38957"/>
              </a:xfrm>
              <a:custGeom>
                <a:rect b="b" l="l" r="r" t="t"/>
                <a:pathLst>
                  <a:path extrusionOk="0" h="38957" w="58923">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19"/>
              <p:cNvSpPr/>
              <p:nvPr/>
            </p:nvSpPr>
            <p:spPr>
              <a:xfrm>
                <a:off x="4865639" y="440902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19"/>
              <p:cNvSpPr/>
              <p:nvPr/>
            </p:nvSpPr>
            <p:spPr>
              <a:xfrm>
                <a:off x="4743421" y="440397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19"/>
              <p:cNvSpPr/>
              <p:nvPr/>
            </p:nvSpPr>
            <p:spPr>
              <a:xfrm>
                <a:off x="4744371" y="4461509"/>
                <a:ext cx="29936" cy="30289"/>
              </a:xfrm>
              <a:custGeom>
                <a:rect b="b" l="l" r="r" t="t"/>
                <a:pathLst>
                  <a:path extrusionOk="0" h="30289" w="29936">
                    <a:moveTo>
                      <a:pt x="0" y="1790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19"/>
              <p:cNvSpPr/>
              <p:nvPr/>
            </p:nvSpPr>
            <p:spPr>
              <a:xfrm>
                <a:off x="4743040" y="4386929"/>
                <a:ext cx="295352" cy="185070"/>
              </a:xfrm>
              <a:custGeom>
                <a:rect b="b" l="l" r="r" t="t"/>
                <a:pathLst>
                  <a:path extrusionOk="0" h="185070" w="295352">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0" name="Google Shape;840;p19"/>
            <p:cNvGrpSpPr/>
            <p:nvPr/>
          </p:nvGrpSpPr>
          <p:grpSpPr>
            <a:xfrm>
              <a:off x="2682040" y="3351243"/>
              <a:ext cx="883852" cy="621125"/>
              <a:chOff x="4491665" y="4093368"/>
              <a:chExt cx="883852" cy="621125"/>
            </a:xfrm>
          </p:grpSpPr>
          <p:sp>
            <p:nvSpPr>
              <p:cNvPr id="841" name="Google Shape;841;p19"/>
              <p:cNvSpPr/>
              <p:nvPr/>
            </p:nvSpPr>
            <p:spPr>
              <a:xfrm>
                <a:off x="4491665" y="4203001"/>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19"/>
              <p:cNvSpPr/>
              <p:nvPr/>
            </p:nvSpPr>
            <p:spPr>
              <a:xfrm>
                <a:off x="4491855" y="43460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19"/>
              <p:cNvSpPr/>
              <p:nvPr/>
            </p:nvSpPr>
            <p:spPr>
              <a:xfrm>
                <a:off x="5309086" y="4349115"/>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19"/>
              <p:cNvSpPr/>
              <p:nvPr/>
            </p:nvSpPr>
            <p:spPr>
              <a:xfrm>
                <a:off x="4491665" y="409336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19"/>
              <p:cNvSpPr/>
              <p:nvPr/>
            </p:nvSpPr>
            <p:spPr>
              <a:xfrm>
                <a:off x="4617381" y="4162996"/>
                <a:ext cx="632721" cy="366093"/>
              </a:xfrm>
              <a:custGeom>
                <a:rect b="b" l="l" r="r" t="t"/>
                <a:pathLst>
                  <a:path extrusionOk="0" h="366093" w="632721">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19"/>
              <p:cNvSpPr/>
              <p:nvPr/>
            </p:nvSpPr>
            <p:spPr>
              <a:xfrm>
                <a:off x="4617971" y="4184904"/>
                <a:ext cx="631526" cy="344185"/>
              </a:xfrm>
              <a:custGeom>
                <a:rect b="b" l="l" r="r" t="t"/>
                <a:pathLst>
                  <a:path extrusionOk="0" h="344185"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19"/>
              <p:cNvSpPr/>
              <p:nvPr/>
            </p:nvSpPr>
            <p:spPr>
              <a:xfrm>
                <a:off x="4779725" y="4267771"/>
                <a:ext cx="295065" cy="184880"/>
              </a:xfrm>
              <a:custGeom>
                <a:rect b="b" l="l" r="r" t="t"/>
                <a:pathLst>
                  <a:path extrusionOk="0" h="184880" w="295065">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19"/>
              <p:cNvSpPr/>
              <p:nvPr/>
            </p:nvSpPr>
            <p:spPr>
              <a:xfrm>
                <a:off x="4901754" y="4404931"/>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19"/>
              <p:cNvSpPr/>
              <p:nvPr/>
            </p:nvSpPr>
            <p:spPr>
              <a:xfrm>
                <a:off x="5028819" y="4415790"/>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19"/>
              <p:cNvSpPr/>
              <p:nvPr/>
            </p:nvSpPr>
            <p:spPr>
              <a:xfrm>
                <a:off x="5042980" y="435254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19"/>
              <p:cNvSpPr/>
              <p:nvPr/>
            </p:nvSpPr>
            <p:spPr>
              <a:xfrm>
                <a:off x="4944141" y="4358925"/>
                <a:ext cx="47328" cy="33146"/>
              </a:xfrm>
              <a:custGeom>
                <a:rect b="b" l="l" r="r" t="t"/>
                <a:pathLst>
                  <a:path extrusionOk="0" h="33146"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19"/>
              <p:cNvSpPr/>
              <p:nvPr/>
            </p:nvSpPr>
            <p:spPr>
              <a:xfrm>
                <a:off x="4847487" y="4303680"/>
                <a:ext cx="58543" cy="38957"/>
              </a:xfrm>
              <a:custGeom>
                <a:rect b="b" l="l" r="r" t="t"/>
                <a:pathLst>
                  <a:path extrusionOk="0" h="38957" w="58543">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19"/>
              <p:cNvSpPr/>
              <p:nvPr/>
            </p:nvSpPr>
            <p:spPr>
              <a:xfrm>
                <a:off x="4901754" y="4272629"/>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19"/>
              <p:cNvSpPr/>
              <p:nvPr/>
            </p:nvSpPr>
            <p:spPr>
              <a:xfrm>
                <a:off x="4779535" y="4267581"/>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19"/>
              <p:cNvSpPr/>
              <p:nvPr/>
            </p:nvSpPr>
            <p:spPr>
              <a:xfrm>
                <a:off x="4780485" y="4325492"/>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19"/>
              <p:cNvSpPr/>
              <p:nvPr/>
            </p:nvSpPr>
            <p:spPr>
              <a:xfrm>
                <a:off x="4779725" y="4250816"/>
                <a:ext cx="295065" cy="184594"/>
              </a:xfrm>
              <a:custGeom>
                <a:rect b="b" l="l" r="r" t="t"/>
                <a:pathLst>
                  <a:path extrusionOk="0" h="184594" w="295065">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7" name="Google Shape;857;p19"/>
            <p:cNvGrpSpPr/>
            <p:nvPr/>
          </p:nvGrpSpPr>
          <p:grpSpPr>
            <a:xfrm>
              <a:off x="2654955" y="3219989"/>
              <a:ext cx="883852" cy="621029"/>
              <a:chOff x="4464580" y="3962114"/>
              <a:chExt cx="883852" cy="621029"/>
            </a:xfrm>
          </p:grpSpPr>
          <p:sp>
            <p:nvSpPr>
              <p:cNvPr id="858" name="Google Shape;858;p19"/>
              <p:cNvSpPr/>
              <p:nvPr/>
            </p:nvSpPr>
            <p:spPr>
              <a:xfrm>
                <a:off x="4464580" y="407165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19"/>
              <p:cNvSpPr/>
              <p:nvPr/>
            </p:nvSpPr>
            <p:spPr>
              <a:xfrm>
                <a:off x="4464770" y="4214812"/>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19"/>
              <p:cNvSpPr/>
              <p:nvPr/>
            </p:nvSpPr>
            <p:spPr>
              <a:xfrm>
                <a:off x="5281905" y="4217860"/>
                <a:ext cx="66526" cy="157067"/>
              </a:xfrm>
              <a:custGeom>
                <a:rect b="b" l="l" r="r" t="t"/>
                <a:pathLst>
                  <a:path extrusionOk="0" h="157067" w="66526">
                    <a:moveTo>
                      <a:pt x="66527" y="0"/>
                    </a:moveTo>
                    <a:lnTo>
                      <a:pt x="66527" y="109538"/>
                    </a:lnTo>
                    <a:lnTo>
                      <a:pt x="21954"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19"/>
              <p:cNvSpPr/>
              <p:nvPr/>
            </p:nvSpPr>
            <p:spPr>
              <a:xfrm>
                <a:off x="4464580" y="396211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19"/>
              <p:cNvSpPr/>
              <p:nvPr/>
            </p:nvSpPr>
            <p:spPr>
              <a:xfrm>
                <a:off x="4590295" y="4031718"/>
                <a:ext cx="632609" cy="366117"/>
              </a:xfrm>
              <a:custGeom>
                <a:rect b="b" l="l" r="r" t="t"/>
                <a:pathLst>
                  <a:path extrusionOk="0" h="366117" w="632609">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19"/>
              <p:cNvSpPr/>
              <p:nvPr/>
            </p:nvSpPr>
            <p:spPr>
              <a:xfrm>
                <a:off x="4590885" y="4053625"/>
                <a:ext cx="631431" cy="344209"/>
              </a:xfrm>
              <a:custGeom>
                <a:rect b="b" l="l" r="r" t="t"/>
                <a:pathLst>
                  <a:path extrusionOk="0" h="344209" w="631431">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19"/>
              <p:cNvSpPr/>
              <p:nvPr/>
            </p:nvSpPr>
            <p:spPr>
              <a:xfrm>
                <a:off x="4752449" y="4136612"/>
                <a:ext cx="294752" cy="184784"/>
              </a:xfrm>
              <a:custGeom>
                <a:rect b="b" l="l" r="r" t="t"/>
                <a:pathLst>
                  <a:path extrusionOk="0" h="184784" w="294752">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19"/>
              <p:cNvSpPr/>
              <p:nvPr/>
            </p:nvSpPr>
            <p:spPr>
              <a:xfrm>
                <a:off x="4874763" y="4273581"/>
                <a:ext cx="19007" cy="25621"/>
              </a:xfrm>
              <a:custGeom>
                <a:rect b="b" l="l" r="r" t="t"/>
                <a:pathLst>
                  <a:path extrusionOk="0" h="25621" w="19007">
                    <a:moveTo>
                      <a:pt x="0" y="17240"/>
                    </a:moveTo>
                    <a:cubicBezTo>
                      <a:pt x="0" y="16002"/>
                      <a:pt x="0" y="0"/>
                      <a:pt x="0" y="0"/>
                    </a:cubicBezTo>
                    <a:lnTo>
                      <a:pt x="19008" y="12668"/>
                    </a:lnTo>
                    <a:lnTo>
                      <a:pt x="10644" y="2562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19"/>
              <p:cNvSpPr/>
              <p:nvPr/>
            </p:nvSpPr>
            <p:spPr>
              <a:xfrm>
                <a:off x="5001734" y="428453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19"/>
              <p:cNvSpPr/>
              <p:nvPr/>
            </p:nvSpPr>
            <p:spPr>
              <a:xfrm>
                <a:off x="5015894" y="4221289"/>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19"/>
              <p:cNvSpPr/>
              <p:nvPr/>
            </p:nvSpPr>
            <p:spPr>
              <a:xfrm>
                <a:off x="4917055" y="4227671"/>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19"/>
              <p:cNvSpPr/>
              <p:nvPr/>
            </p:nvSpPr>
            <p:spPr>
              <a:xfrm>
                <a:off x="4820401" y="4172521"/>
                <a:ext cx="58543" cy="38957"/>
              </a:xfrm>
              <a:custGeom>
                <a:rect b="b" l="l" r="r" t="t"/>
                <a:pathLst>
                  <a:path extrusionOk="0" h="38957" w="58543">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19"/>
              <p:cNvSpPr/>
              <p:nvPr/>
            </p:nvSpPr>
            <p:spPr>
              <a:xfrm>
                <a:off x="4874573" y="4141374"/>
                <a:ext cx="27370" cy="24479"/>
              </a:xfrm>
              <a:custGeom>
                <a:rect b="b" l="l" r="r" t="t"/>
                <a:pathLst>
                  <a:path extrusionOk="0" h="24479" w="2737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19"/>
              <p:cNvSpPr/>
              <p:nvPr/>
            </p:nvSpPr>
            <p:spPr>
              <a:xfrm>
                <a:off x="4752449" y="4136326"/>
                <a:ext cx="26040" cy="19430"/>
              </a:xfrm>
              <a:custGeom>
                <a:rect b="b" l="l" r="r" t="t"/>
                <a:pathLst>
                  <a:path extrusionOk="0" h="19430" w="26040">
                    <a:moveTo>
                      <a:pt x="0" y="17145"/>
                    </a:moveTo>
                    <a:lnTo>
                      <a:pt x="0" y="0"/>
                    </a:lnTo>
                    <a:lnTo>
                      <a:pt x="26040" y="2762"/>
                    </a:lnTo>
                    <a:lnTo>
                      <a:pt x="17582"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19"/>
              <p:cNvSpPr/>
              <p:nvPr/>
            </p:nvSpPr>
            <p:spPr>
              <a:xfrm>
                <a:off x="4753400" y="4193857"/>
                <a:ext cx="29936" cy="30480"/>
              </a:xfrm>
              <a:custGeom>
                <a:rect b="b" l="l" r="r" t="t"/>
                <a:pathLst>
                  <a:path extrusionOk="0" h="30480" w="29936">
                    <a:moveTo>
                      <a:pt x="0" y="17907"/>
                    </a:moveTo>
                    <a:lnTo>
                      <a:pt x="0" y="0"/>
                    </a:lnTo>
                    <a:lnTo>
                      <a:pt x="29937" y="0"/>
                    </a:lnTo>
                    <a:lnTo>
                      <a:pt x="22619" y="16193"/>
                    </a:lnTo>
                    <a:lnTo>
                      <a:pt x="9599"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19"/>
              <p:cNvSpPr/>
              <p:nvPr/>
            </p:nvSpPr>
            <p:spPr>
              <a:xfrm>
                <a:off x="4752639" y="4119372"/>
                <a:ext cx="294568" cy="184689"/>
              </a:xfrm>
              <a:custGeom>
                <a:rect b="b" l="l" r="r" t="t"/>
                <a:pathLst>
                  <a:path extrusionOk="0" h="184689" w="294568">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4" name="Google Shape;874;p19"/>
            <p:cNvGrpSpPr/>
            <p:nvPr/>
          </p:nvGrpSpPr>
          <p:grpSpPr>
            <a:xfrm>
              <a:off x="2692590" y="3093401"/>
              <a:ext cx="883852" cy="621030"/>
              <a:chOff x="4502215" y="3835526"/>
              <a:chExt cx="883852" cy="621030"/>
            </a:xfrm>
          </p:grpSpPr>
          <p:sp>
            <p:nvSpPr>
              <p:cNvPr id="875" name="Google Shape;875;p19"/>
              <p:cNvSpPr/>
              <p:nvPr/>
            </p:nvSpPr>
            <p:spPr>
              <a:xfrm>
                <a:off x="4502215" y="39450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19"/>
              <p:cNvSpPr/>
              <p:nvPr/>
            </p:nvSpPr>
            <p:spPr>
              <a:xfrm>
                <a:off x="4502310" y="4088225"/>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19"/>
              <p:cNvSpPr/>
              <p:nvPr/>
            </p:nvSpPr>
            <p:spPr>
              <a:xfrm>
                <a:off x="5319540" y="409127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19"/>
              <p:cNvSpPr/>
              <p:nvPr/>
            </p:nvSpPr>
            <p:spPr>
              <a:xfrm>
                <a:off x="4502215" y="383552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19"/>
              <p:cNvSpPr/>
              <p:nvPr/>
            </p:nvSpPr>
            <p:spPr>
              <a:xfrm>
                <a:off x="4627912" y="3905130"/>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19"/>
              <p:cNvSpPr/>
              <p:nvPr/>
            </p:nvSpPr>
            <p:spPr>
              <a:xfrm>
                <a:off x="4628520" y="3927038"/>
                <a:ext cx="631431" cy="344209"/>
              </a:xfrm>
              <a:custGeom>
                <a:rect b="b" l="l" r="r" t="t"/>
                <a:pathLst>
                  <a:path extrusionOk="0" h="344209" w="631431">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19"/>
              <p:cNvSpPr/>
              <p:nvPr/>
            </p:nvSpPr>
            <p:spPr>
              <a:xfrm>
                <a:off x="4789989" y="4009739"/>
                <a:ext cx="294525" cy="184880"/>
              </a:xfrm>
              <a:custGeom>
                <a:rect b="b" l="l" r="r" t="t"/>
                <a:pathLst>
                  <a:path extrusionOk="0" h="184880" w="294525">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19"/>
              <p:cNvSpPr/>
              <p:nvPr/>
            </p:nvSpPr>
            <p:spPr>
              <a:xfrm>
                <a:off x="4912208" y="4146994"/>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19"/>
              <p:cNvSpPr/>
              <p:nvPr/>
            </p:nvSpPr>
            <p:spPr>
              <a:xfrm>
                <a:off x="5039369" y="415785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19"/>
              <p:cNvSpPr/>
              <p:nvPr/>
            </p:nvSpPr>
            <p:spPr>
              <a:xfrm>
                <a:off x="5053434" y="4094702"/>
                <a:ext cx="31457" cy="17335"/>
              </a:xfrm>
              <a:custGeom>
                <a:rect b="b" l="l" r="r" t="t"/>
                <a:pathLst>
                  <a:path extrusionOk="0" h="17335" w="31457">
                    <a:moveTo>
                      <a:pt x="31458" y="17335"/>
                    </a:moveTo>
                    <a:lnTo>
                      <a:pt x="31458" y="0"/>
                    </a:lnTo>
                    <a:lnTo>
                      <a:pt x="0" y="11334"/>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19"/>
              <p:cNvSpPr/>
              <p:nvPr/>
            </p:nvSpPr>
            <p:spPr>
              <a:xfrm>
                <a:off x="4954595" y="4101083"/>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19"/>
              <p:cNvSpPr/>
              <p:nvPr/>
            </p:nvSpPr>
            <p:spPr>
              <a:xfrm>
                <a:off x="4858036" y="4045839"/>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19"/>
              <p:cNvSpPr/>
              <p:nvPr/>
            </p:nvSpPr>
            <p:spPr>
              <a:xfrm>
                <a:off x="4912208" y="401478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19"/>
              <p:cNvSpPr/>
              <p:nvPr/>
            </p:nvSpPr>
            <p:spPr>
              <a:xfrm>
                <a:off x="4789989" y="4009643"/>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19"/>
              <p:cNvSpPr/>
              <p:nvPr/>
            </p:nvSpPr>
            <p:spPr>
              <a:xfrm>
                <a:off x="4790940" y="4067175"/>
                <a:ext cx="29936" cy="30289"/>
              </a:xfrm>
              <a:custGeom>
                <a:rect b="b" l="l" r="r" t="t"/>
                <a:pathLst>
                  <a:path extrusionOk="0" h="30289" w="29936">
                    <a:moveTo>
                      <a:pt x="0" y="1800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19"/>
              <p:cNvSpPr/>
              <p:nvPr/>
            </p:nvSpPr>
            <p:spPr>
              <a:xfrm>
                <a:off x="4789989" y="3992594"/>
                <a:ext cx="294519" cy="184499"/>
              </a:xfrm>
              <a:custGeom>
                <a:rect b="b" l="l" r="r" t="t"/>
                <a:pathLst>
                  <a:path extrusionOk="0" h="184499" w="294519">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1" name="Google Shape;891;p19"/>
            <p:cNvGrpSpPr/>
            <p:nvPr/>
          </p:nvGrpSpPr>
          <p:grpSpPr>
            <a:xfrm>
              <a:off x="2665504" y="2962052"/>
              <a:ext cx="883852" cy="621125"/>
              <a:chOff x="4475129" y="3704177"/>
              <a:chExt cx="883852" cy="621125"/>
            </a:xfrm>
          </p:grpSpPr>
          <p:sp>
            <p:nvSpPr>
              <p:cNvPr id="892" name="Google Shape;892;p19"/>
              <p:cNvSpPr/>
              <p:nvPr/>
            </p:nvSpPr>
            <p:spPr>
              <a:xfrm>
                <a:off x="4475129" y="3813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19"/>
              <p:cNvSpPr/>
              <p:nvPr/>
            </p:nvSpPr>
            <p:spPr>
              <a:xfrm>
                <a:off x="4475224" y="3956875"/>
                <a:ext cx="87339" cy="116490"/>
              </a:xfrm>
              <a:custGeom>
                <a:rect b="b" l="l" r="r" t="t"/>
                <a:pathLst>
                  <a:path extrusionOk="0" h="116490" w="87339">
                    <a:moveTo>
                      <a:pt x="0" y="116491"/>
                    </a:moveTo>
                    <a:lnTo>
                      <a:pt x="0" y="0"/>
                    </a:lnTo>
                    <a:lnTo>
                      <a:pt x="87340" y="78009"/>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19"/>
              <p:cNvSpPr/>
              <p:nvPr/>
            </p:nvSpPr>
            <p:spPr>
              <a:xfrm>
                <a:off x="5292454" y="3959923"/>
                <a:ext cx="66431" cy="157162"/>
              </a:xfrm>
              <a:custGeom>
                <a:rect b="b" l="l" r="r" t="t"/>
                <a:pathLst>
                  <a:path extrusionOk="0" h="157162" w="66431">
                    <a:moveTo>
                      <a:pt x="66432" y="0"/>
                    </a:moveTo>
                    <a:lnTo>
                      <a:pt x="66432" y="109633"/>
                    </a:lnTo>
                    <a:lnTo>
                      <a:pt x="21859" y="157163"/>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19"/>
              <p:cNvSpPr/>
              <p:nvPr/>
            </p:nvSpPr>
            <p:spPr>
              <a:xfrm>
                <a:off x="4475129" y="370417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19"/>
              <p:cNvSpPr/>
              <p:nvPr/>
            </p:nvSpPr>
            <p:spPr>
              <a:xfrm>
                <a:off x="4600749" y="3773876"/>
                <a:ext cx="632686" cy="366022"/>
              </a:xfrm>
              <a:custGeom>
                <a:rect b="b" l="l" r="r" t="t"/>
                <a:pathLst>
                  <a:path extrusionOk="0" h="366022" w="632686">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19"/>
              <p:cNvSpPr/>
              <p:nvPr/>
            </p:nvSpPr>
            <p:spPr>
              <a:xfrm>
                <a:off x="4601339" y="3795784"/>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19"/>
              <p:cNvSpPr/>
              <p:nvPr/>
            </p:nvSpPr>
            <p:spPr>
              <a:xfrm>
                <a:off x="4762903" y="3878294"/>
                <a:ext cx="294875" cy="184975"/>
              </a:xfrm>
              <a:custGeom>
                <a:rect b="b" l="l" r="r" t="t"/>
                <a:pathLst>
                  <a:path extrusionOk="0" h="184975" w="294875">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19"/>
              <p:cNvSpPr/>
              <p:nvPr/>
            </p:nvSpPr>
            <p:spPr>
              <a:xfrm>
                <a:off x="4885122" y="4015740"/>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19"/>
              <p:cNvSpPr/>
              <p:nvPr/>
            </p:nvSpPr>
            <p:spPr>
              <a:xfrm>
                <a:off x="5012188" y="402659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19"/>
              <p:cNvSpPr/>
              <p:nvPr/>
            </p:nvSpPr>
            <p:spPr>
              <a:xfrm>
                <a:off x="5026348" y="3963352"/>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19"/>
              <p:cNvSpPr/>
              <p:nvPr/>
            </p:nvSpPr>
            <p:spPr>
              <a:xfrm>
                <a:off x="4927509" y="3969734"/>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19"/>
              <p:cNvSpPr/>
              <p:nvPr/>
            </p:nvSpPr>
            <p:spPr>
              <a:xfrm>
                <a:off x="4830855" y="3914584"/>
                <a:ext cx="58543" cy="38957"/>
              </a:xfrm>
              <a:custGeom>
                <a:rect b="b" l="l" r="r" t="t"/>
                <a:pathLst>
                  <a:path extrusionOk="0" h="38957" w="58543">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19"/>
              <p:cNvSpPr/>
              <p:nvPr/>
            </p:nvSpPr>
            <p:spPr>
              <a:xfrm>
                <a:off x="4885122" y="3883437"/>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19"/>
              <p:cNvSpPr/>
              <p:nvPr/>
            </p:nvSpPr>
            <p:spPr>
              <a:xfrm>
                <a:off x="4762903" y="387838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19"/>
              <p:cNvSpPr/>
              <p:nvPr/>
            </p:nvSpPr>
            <p:spPr>
              <a:xfrm>
                <a:off x="4763854" y="3936015"/>
                <a:ext cx="29936" cy="30289"/>
              </a:xfrm>
              <a:custGeom>
                <a:rect b="b" l="l" r="r" t="t"/>
                <a:pathLst>
                  <a:path extrusionOk="0" h="30289" w="29936">
                    <a:moveTo>
                      <a:pt x="0" y="17812"/>
                    </a:moveTo>
                    <a:lnTo>
                      <a:pt x="0" y="0"/>
                    </a:lnTo>
                    <a:lnTo>
                      <a:pt x="29937" y="0"/>
                    </a:lnTo>
                    <a:lnTo>
                      <a:pt x="22619" y="15907"/>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19"/>
              <p:cNvSpPr/>
              <p:nvPr/>
            </p:nvSpPr>
            <p:spPr>
              <a:xfrm>
                <a:off x="4762618" y="3860577"/>
                <a:ext cx="295161" cy="185547"/>
              </a:xfrm>
              <a:custGeom>
                <a:rect b="b" l="l" r="r" t="t"/>
                <a:pathLst>
                  <a:path extrusionOk="0" h="185547" w="295161">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08" name="Google Shape;908;p19"/>
            <p:cNvGrpSpPr/>
            <p:nvPr/>
          </p:nvGrpSpPr>
          <p:grpSpPr>
            <a:xfrm>
              <a:off x="2665504" y="2818605"/>
              <a:ext cx="883852" cy="621125"/>
              <a:chOff x="4475129" y="3560730"/>
              <a:chExt cx="883852" cy="621125"/>
            </a:xfrm>
          </p:grpSpPr>
          <p:sp>
            <p:nvSpPr>
              <p:cNvPr id="909" name="Google Shape;909;p19"/>
              <p:cNvSpPr/>
              <p:nvPr/>
            </p:nvSpPr>
            <p:spPr>
              <a:xfrm>
                <a:off x="4475129" y="367036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19"/>
              <p:cNvSpPr/>
              <p:nvPr/>
            </p:nvSpPr>
            <p:spPr>
              <a:xfrm>
                <a:off x="4475224" y="3813428"/>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19"/>
              <p:cNvSpPr/>
              <p:nvPr/>
            </p:nvSpPr>
            <p:spPr>
              <a:xfrm>
                <a:off x="5292454" y="3816476"/>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19"/>
              <p:cNvSpPr/>
              <p:nvPr/>
            </p:nvSpPr>
            <p:spPr>
              <a:xfrm>
                <a:off x="4475129" y="356073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19"/>
              <p:cNvSpPr/>
              <p:nvPr/>
            </p:nvSpPr>
            <p:spPr>
              <a:xfrm>
                <a:off x="4600749" y="3630358"/>
                <a:ext cx="632686" cy="366093"/>
              </a:xfrm>
              <a:custGeom>
                <a:rect b="b" l="l" r="r" t="t"/>
                <a:pathLst>
                  <a:path extrusionOk="0" h="366093" w="632686">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19"/>
              <p:cNvSpPr/>
              <p:nvPr/>
            </p:nvSpPr>
            <p:spPr>
              <a:xfrm>
                <a:off x="4601339" y="3652337"/>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19"/>
              <p:cNvSpPr/>
              <p:nvPr/>
            </p:nvSpPr>
            <p:spPr>
              <a:xfrm>
                <a:off x="4762618" y="3735419"/>
                <a:ext cx="295161" cy="184403"/>
              </a:xfrm>
              <a:custGeom>
                <a:rect b="b" l="l" r="r" t="t"/>
                <a:pathLst>
                  <a:path extrusionOk="0" h="184403" w="295161">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19"/>
              <p:cNvSpPr/>
              <p:nvPr/>
            </p:nvSpPr>
            <p:spPr>
              <a:xfrm>
                <a:off x="4885122" y="387229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19"/>
              <p:cNvSpPr/>
              <p:nvPr/>
            </p:nvSpPr>
            <p:spPr>
              <a:xfrm>
                <a:off x="5012188" y="3883151"/>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19"/>
              <p:cNvSpPr/>
              <p:nvPr/>
            </p:nvSpPr>
            <p:spPr>
              <a:xfrm>
                <a:off x="5026348" y="381990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19"/>
              <p:cNvSpPr/>
              <p:nvPr/>
            </p:nvSpPr>
            <p:spPr>
              <a:xfrm>
                <a:off x="4927509" y="3826287"/>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19"/>
              <p:cNvSpPr/>
              <p:nvPr/>
            </p:nvSpPr>
            <p:spPr>
              <a:xfrm>
                <a:off x="4830855" y="3771042"/>
                <a:ext cx="58543" cy="38957"/>
              </a:xfrm>
              <a:custGeom>
                <a:rect b="b" l="l" r="r" t="t"/>
                <a:pathLst>
                  <a:path extrusionOk="0" h="38957" w="58543">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19"/>
              <p:cNvSpPr/>
              <p:nvPr/>
            </p:nvSpPr>
            <p:spPr>
              <a:xfrm>
                <a:off x="4885122" y="3739991"/>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19"/>
              <p:cNvSpPr/>
              <p:nvPr/>
            </p:nvSpPr>
            <p:spPr>
              <a:xfrm>
                <a:off x="4762903" y="3734942"/>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19"/>
              <p:cNvSpPr/>
              <p:nvPr/>
            </p:nvSpPr>
            <p:spPr>
              <a:xfrm>
                <a:off x="4763854" y="3792188"/>
                <a:ext cx="29936" cy="30194"/>
              </a:xfrm>
              <a:custGeom>
                <a:rect b="b" l="l" r="r" t="t"/>
                <a:pathLst>
                  <a:path extrusionOk="0" h="30194" w="29936">
                    <a:moveTo>
                      <a:pt x="0" y="17812"/>
                    </a:moveTo>
                    <a:lnTo>
                      <a:pt x="0" y="0"/>
                    </a:lnTo>
                    <a:lnTo>
                      <a:pt x="29937"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19"/>
              <p:cNvSpPr/>
              <p:nvPr/>
            </p:nvSpPr>
            <p:spPr>
              <a:xfrm>
                <a:off x="4762903" y="3717226"/>
                <a:ext cx="294875" cy="185451"/>
              </a:xfrm>
              <a:custGeom>
                <a:rect b="b" l="l" r="r" t="t"/>
                <a:pathLst>
                  <a:path extrusionOk="0" h="185451" w="294875">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5" name="Google Shape;925;p19"/>
            <p:cNvGrpSpPr/>
            <p:nvPr/>
          </p:nvGrpSpPr>
          <p:grpSpPr>
            <a:xfrm>
              <a:off x="2694110" y="2656109"/>
              <a:ext cx="883852" cy="621029"/>
              <a:chOff x="4503735" y="3398234"/>
              <a:chExt cx="883852" cy="621029"/>
            </a:xfrm>
          </p:grpSpPr>
          <p:sp>
            <p:nvSpPr>
              <p:cNvPr id="926" name="Google Shape;926;p19"/>
              <p:cNvSpPr/>
              <p:nvPr/>
            </p:nvSpPr>
            <p:spPr>
              <a:xfrm>
                <a:off x="4503735" y="350777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19"/>
              <p:cNvSpPr/>
              <p:nvPr/>
            </p:nvSpPr>
            <p:spPr>
              <a:xfrm>
                <a:off x="4503925" y="3650932"/>
                <a:ext cx="87244" cy="116490"/>
              </a:xfrm>
              <a:custGeom>
                <a:rect b="b" l="l" r="r" t="t"/>
                <a:pathLst>
                  <a:path extrusionOk="0" h="116490" w="87244">
                    <a:moveTo>
                      <a:pt x="0" y="116491"/>
                    </a:moveTo>
                    <a:lnTo>
                      <a:pt x="0" y="0"/>
                    </a:lnTo>
                    <a:lnTo>
                      <a:pt x="87245"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19"/>
              <p:cNvSpPr/>
              <p:nvPr/>
            </p:nvSpPr>
            <p:spPr>
              <a:xfrm>
                <a:off x="5321061" y="365398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19"/>
              <p:cNvSpPr/>
              <p:nvPr/>
            </p:nvSpPr>
            <p:spPr>
              <a:xfrm>
                <a:off x="4503735" y="339823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19"/>
              <p:cNvSpPr/>
              <p:nvPr/>
            </p:nvSpPr>
            <p:spPr>
              <a:xfrm>
                <a:off x="4629431" y="3467838"/>
                <a:ext cx="632610" cy="366093"/>
              </a:xfrm>
              <a:custGeom>
                <a:rect b="b" l="l" r="r" t="t"/>
                <a:pathLst>
                  <a:path extrusionOk="0" h="366093" w="63261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19"/>
              <p:cNvSpPr/>
              <p:nvPr/>
            </p:nvSpPr>
            <p:spPr>
              <a:xfrm>
                <a:off x="4630040" y="3489745"/>
                <a:ext cx="631431" cy="344185"/>
              </a:xfrm>
              <a:custGeom>
                <a:rect b="b" l="l" r="r" t="t"/>
                <a:pathLst>
                  <a:path extrusionOk="0" h="344185" w="631431">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19"/>
              <p:cNvSpPr/>
              <p:nvPr/>
            </p:nvSpPr>
            <p:spPr>
              <a:xfrm>
                <a:off x="4791985" y="3572160"/>
                <a:ext cx="294810" cy="185070"/>
              </a:xfrm>
              <a:custGeom>
                <a:rect b="b" l="l" r="r" t="t"/>
                <a:pathLst>
                  <a:path extrusionOk="0" h="185070" w="29481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19"/>
              <p:cNvSpPr/>
              <p:nvPr/>
            </p:nvSpPr>
            <p:spPr>
              <a:xfrm>
                <a:off x="4913728" y="3709701"/>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19"/>
              <p:cNvSpPr/>
              <p:nvPr/>
            </p:nvSpPr>
            <p:spPr>
              <a:xfrm>
                <a:off x="5040889" y="372056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19"/>
              <p:cNvSpPr/>
              <p:nvPr/>
            </p:nvSpPr>
            <p:spPr>
              <a:xfrm>
                <a:off x="5054955" y="3657409"/>
                <a:ext cx="31457" cy="17335"/>
              </a:xfrm>
              <a:custGeom>
                <a:rect b="b" l="l" r="r" t="t"/>
                <a:pathLst>
                  <a:path extrusionOk="0" h="17335" w="31457">
                    <a:moveTo>
                      <a:pt x="31458" y="17335"/>
                    </a:moveTo>
                    <a:lnTo>
                      <a:pt x="31458" y="0"/>
                    </a:lnTo>
                    <a:lnTo>
                      <a:pt x="0" y="11335"/>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19"/>
              <p:cNvSpPr/>
              <p:nvPr/>
            </p:nvSpPr>
            <p:spPr>
              <a:xfrm>
                <a:off x="4956115" y="3663791"/>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19"/>
              <p:cNvSpPr/>
              <p:nvPr/>
            </p:nvSpPr>
            <p:spPr>
              <a:xfrm>
                <a:off x="4859557" y="3608355"/>
                <a:ext cx="58448" cy="38957"/>
              </a:xfrm>
              <a:custGeom>
                <a:rect b="b" l="l" r="r" t="t"/>
                <a:pathLst>
                  <a:path extrusionOk="0" h="38957" w="58448">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19"/>
              <p:cNvSpPr/>
              <p:nvPr/>
            </p:nvSpPr>
            <p:spPr>
              <a:xfrm>
                <a:off x="4913728" y="357749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19"/>
              <p:cNvSpPr/>
              <p:nvPr/>
            </p:nvSpPr>
            <p:spPr>
              <a:xfrm>
                <a:off x="4791510" y="3572351"/>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19"/>
              <p:cNvSpPr/>
              <p:nvPr/>
            </p:nvSpPr>
            <p:spPr>
              <a:xfrm>
                <a:off x="4792460" y="3629977"/>
                <a:ext cx="29936" cy="30289"/>
              </a:xfrm>
              <a:custGeom>
                <a:rect b="b" l="l" r="r" t="t"/>
                <a:pathLst>
                  <a:path extrusionOk="0" h="30289" w="29936">
                    <a:moveTo>
                      <a:pt x="0" y="1809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19"/>
              <p:cNvSpPr/>
              <p:nvPr/>
            </p:nvSpPr>
            <p:spPr>
              <a:xfrm>
                <a:off x="4791985" y="3555587"/>
                <a:ext cx="294804" cy="184499"/>
              </a:xfrm>
              <a:custGeom>
                <a:rect b="b" l="l" r="r" t="t"/>
                <a:pathLst>
                  <a:path extrusionOk="0" h="184499" w="294804">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42" name="Google Shape;942;p19"/>
            <p:cNvSpPr/>
            <p:nvPr/>
          </p:nvSpPr>
          <p:spPr>
            <a:xfrm>
              <a:off x="3754828" y="439689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19"/>
            <p:cNvSpPr/>
            <p:nvPr/>
          </p:nvSpPr>
          <p:spPr>
            <a:xfrm>
              <a:off x="4924079" y="375300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19"/>
            <p:cNvSpPr/>
            <p:nvPr/>
          </p:nvSpPr>
          <p:spPr>
            <a:xfrm>
              <a:off x="3741903" y="3161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19"/>
            <p:cNvSpPr/>
            <p:nvPr/>
          </p:nvSpPr>
          <p:spPr>
            <a:xfrm>
              <a:off x="2152775" y="4481289"/>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19"/>
            <p:cNvSpPr/>
            <p:nvPr/>
          </p:nvSpPr>
          <p:spPr>
            <a:xfrm>
              <a:off x="5481476" y="45566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47" name="Google Shape;947;p19"/>
            <p:cNvGrpSpPr/>
            <p:nvPr/>
          </p:nvGrpSpPr>
          <p:grpSpPr>
            <a:xfrm>
              <a:off x="3781914" y="3000342"/>
              <a:ext cx="883852" cy="621125"/>
              <a:chOff x="5591539" y="3742467"/>
              <a:chExt cx="883852" cy="621125"/>
            </a:xfrm>
          </p:grpSpPr>
          <p:sp>
            <p:nvSpPr>
              <p:cNvPr id="948" name="Google Shape;948;p19"/>
              <p:cNvSpPr/>
              <p:nvPr/>
            </p:nvSpPr>
            <p:spPr>
              <a:xfrm>
                <a:off x="5591539" y="385210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19"/>
              <p:cNvSpPr/>
              <p:nvPr/>
            </p:nvSpPr>
            <p:spPr>
              <a:xfrm>
                <a:off x="5591633" y="39951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19"/>
              <p:cNvSpPr/>
              <p:nvPr/>
            </p:nvSpPr>
            <p:spPr>
              <a:xfrm>
                <a:off x="6408864" y="399821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19"/>
              <p:cNvSpPr/>
              <p:nvPr/>
            </p:nvSpPr>
            <p:spPr>
              <a:xfrm>
                <a:off x="5591539" y="374246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19"/>
              <p:cNvSpPr/>
              <p:nvPr/>
            </p:nvSpPr>
            <p:spPr>
              <a:xfrm>
                <a:off x="5717159" y="3812071"/>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19"/>
              <p:cNvSpPr/>
              <p:nvPr/>
            </p:nvSpPr>
            <p:spPr>
              <a:xfrm>
                <a:off x="5717749" y="3833979"/>
                <a:ext cx="631526" cy="344209"/>
              </a:xfrm>
              <a:custGeom>
                <a:rect b="b" l="l" r="r" t="t"/>
                <a:pathLst>
                  <a:path extrusionOk="0" h="344209" w="631526">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19"/>
              <p:cNvSpPr/>
              <p:nvPr/>
            </p:nvSpPr>
            <p:spPr>
              <a:xfrm>
                <a:off x="5879313" y="3916870"/>
                <a:ext cx="294875" cy="185070"/>
              </a:xfrm>
              <a:custGeom>
                <a:rect b="b" l="l" r="r" t="t"/>
                <a:pathLst>
                  <a:path extrusionOk="0" h="185070" w="294875">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19"/>
              <p:cNvSpPr/>
              <p:nvPr/>
            </p:nvSpPr>
            <p:spPr>
              <a:xfrm>
                <a:off x="6001532" y="4053935"/>
                <a:ext cx="19007" cy="25527"/>
              </a:xfrm>
              <a:custGeom>
                <a:rect b="b" l="l" r="r" t="t"/>
                <a:pathLst>
                  <a:path extrusionOk="0" h="25527" w="19007">
                    <a:moveTo>
                      <a:pt x="0" y="17241"/>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19"/>
              <p:cNvSpPr/>
              <p:nvPr/>
            </p:nvSpPr>
            <p:spPr>
              <a:xfrm>
                <a:off x="6128693" y="4064889"/>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19"/>
              <p:cNvSpPr/>
              <p:nvPr/>
            </p:nvSpPr>
            <p:spPr>
              <a:xfrm>
                <a:off x="6142758" y="400164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19"/>
              <p:cNvSpPr/>
              <p:nvPr/>
            </p:nvSpPr>
            <p:spPr>
              <a:xfrm>
                <a:off x="6043729" y="4008024"/>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19"/>
              <p:cNvSpPr/>
              <p:nvPr/>
            </p:nvSpPr>
            <p:spPr>
              <a:xfrm>
                <a:off x="5947360" y="3952875"/>
                <a:ext cx="58923" cy="38957"/>
              </a:xfrm>
              <a:custGeom>
                <a:rect b="b" l="l" r="r" t="t"/>
                <a:pathLst>
                  <a:path extrusionOk="0" h="38957" w="58923">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19"/>
              <p:cNvSpPr/>
              <p:nvPr/>
            </p:nvSpPr>
            <p:spPr>
              <a:xfrm>
                <a:off x="6001532" y="3921728"/>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19"/>
              <p:cNvSpPr/>
              <p:nvPr/>
            </p:nvSpPr>
            <p:spPr>
              <a:xfrm>
                <a:off x="5879313" y="391668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19"/>
              <p:cNvSpPr/>
              <p:nvPr/>
            </p:nvSpPr>
            <p:spPr>
              <a:xfrm>
                <a:off x="5880264" y="3974210"/>
                <a:ext cx="30412" cy="30289"/>
              </a:xfrm>
              <a:custGeom>
                <a:rect b="b" l="l" r="r" t="t"/>
                <a:pathLst>
                  <a:path extrusionOk="0" h="30289" w="30412">
                    <a:moveTo>
                      <a:pt x="0" y="17907"/>
                    </a:moveTo>
                    <a:lnTo>
                      <a:pt x="0" y="0"/>
                    </a:lnTo>
                    <a:lnTo>
                      <a:pt x="30412" y="0"/>
                    </a:lnTo>
                    <a:lnTo>
                      <a:pt x="23094"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19"/>
              <p:cNvSpPr/>
              <p:nvPr/>
            </p:nvSpPr>
            <p:spPr>
              <a:xfrm>
                <a:off x="5879313" y="3898868"/>
                <a:ext cx="294881" cy="185547"/>
              </a:xfrm>
              <a:custGeom>
                <a:rect b="b" l="l" r="r" t="t"/>
                <a:pathLst>
                  <a:path extrusionOk="0" h="185547" w="294881">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4" name="Google Shape;964;p19"/>
            <p:cNvGrpSpPr/>
            <p:nvPr/>
          </p:nvGrpSpPr>
          <p:grpSpPr>
            <a:xfrm>
              <a:off x="3781914" y="2856896"/>
              <a:ext cx="883852" cy="621029"/>
              <a:chOff x="5591539" y="3599021"/>
              <a:chExt cx="883852" cy="621029"/>
            </a:xfrm>
          </p:grpSpPr>
          <p:sp>
            <p:nvSpPr>
              <p:cNvPr id="965" name="Google Shape;965;p19"/>
              <p:cNvSpPr/>
              <p:nvPr/>
            </p:nvSpPr>
            <p:spPr>
              <a:xfrm>
                <a:off x="5591539" y="370855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19"/>
              <p:cNvSpPr/>
              <p:nvPr/>
            </p:nvSpPr>
            <p:spPr>
              <a:xfrm>
                <a:off x="5591633" y="3851719"/>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19"/>
              <p:cNvSpPr/>
              <p:nvPr/>
            </p:nvSpPr>
            <p:spPr>
              <a:xfrm>
                <a:off x="6408864" y="3854767"/>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19"/>
              <p:cNvSpPr/>
              <p:nvPr/>
            </p:nvSpPr>
            <p:spPr>
              <a:xfrm>
                <a:off x="5591539" y="359902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19"/>
              <p:cNvSpPr/>
              <p:nvPr/>
            </p:nvSpPr>
            <p:spPr>
              <a:xfrm>
                <a:off x="5717159" y="3668625"/>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19"/>
              <p:cNvSpPr/>
              <p:nvPr/>
            </p:nvSpPr>
            <p:spPr>
              <a:xfrm>
                <a:off x="5717749" y="3690532"/>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19"/>
              <p:cNvSpPr/>
              <p:nvPr/>
            </p:nvSpPr>
            <p:spPr>
              <a:xfrm>
                <a:off x="5879313" y="3772757"/>
                <a:ext cx="294875" cy="185547"/>
              </a:xfrm>
              <a:custGeom>
                <a:rect b="b" l="l" r="r" t="t"/>
                <a:pathLst>
                  <a:path extrusionOk="0" h="185547" w="294875">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19"/>
              <p:cNvSpPr/>
              <p:nvPr/>
            </p:nvSpPr>
            <p:spPr>
              <a:xfrm>
                <a:off x="6001532" y="3910488"/>
                <a:ext cx="19007" cy="25527"/>
              </a:xfrm>
              <a:custGeom>
                <a:rect b="b" l="l" r="r" t="t"/>
                <a:pathLst>
                  <a:path extrusionOk="0" h="25527" w="19007">
                    <a:moveTo>
                      <a:pt x="0" y="17240"/>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19"/>
              <p:cNvSpPr/>
              <p:nvPr/>
            </p:nvSpPr>
            <p:spPr>
              <a:xfrm>
                <a:off x="6128693" y="3921442"/>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19"/>
              <p:cNvSpPr/>
              <p:nvPr/>
            </p:nvSpPr>
            <p:spPr>
              <a:xfrm>
                <a:off x="6142758" y="3858196"/>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19"/>
              <p:cNvSpPr/>
              <p:nvPr/>
            </p:nvSpPr>
            <p:spPr>
              <a:xfrm>
                <a:off x="6043729" y="3865054"/>
                <a:ext cx="47328" cy="33147"/>
              </a:xfrm>
              <a:custGeom>
                <a:rect b="b" l="l" r="r" t="t"/>
                <a:pathLst>
                  <a:path extrusionOk="0" h="33147" w="47328">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19"/>
              <p:cNvSpPr/>
              <p:nvPr/>
            </p:nvSpPr>
            <p:spPr>
              <a:xfrm>
                <a:off x="5947360" y="3809142"/>
                <a:ext cx="58828" cy="38957"/>
              </a:xfrm>
              <a:custGeom>
                <a:rect b="b" l="l" r="r" t="t"/>
                <a:pathLst>
                  <a:path extrusionOk="0" h="38957" w="58828">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19"/>
              <p:cNvSpPr/>
              <p:nvPr/>
            </p:nvSpPr>
            <p:spPr>
              <a:xfrm>
                <a:off x="6001532" y="3778281"/>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19"/>
              <p:cNvSpPr/>
              <p:nvPr/>
            </p:nvSpPr>
            <p:spPr>
              <a:xfrm>
                <a:off x="5879313" y="3773233"/>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19"/>
              <p:cNvSpPr/>
              <p:nvPr/>
            </p:nvSpPr>
            <p:spPr>
              <a:xfrm>
                <a:off x="5880264" y="3830764"/>
                <a:ext cx="30412" cy="30289"/>
              </a:xfrm>
              <a:custGeom>
                <a:rect b="b" l="l" r="r" t="t"/>
                <a:pathLst>
                  <a:path extrusionOk="0" h="30289" w="30412">
                    <a:moveTo>
                      <a:pt x="0" y="17907"/>
                    </a:moveTo>
                    <a:lnTo>
                      <a:pt x="0" y="0"/>
                    </a:lnTo>
                    <a:lnTo>
                      <a:pt x="30412" y="0"/>
                    </a:lnTo>
                    <a:lnTo>
                      <a:pt x="23094"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19"/>
              <p:cNvSpPr/>
              <p:nvPr/>
            </p:nvSpPr>
            <p:spPr>
              <a:xfrm>
                <a:off x="5879313" y="3755421"/>
                <a:ext cx="294881" cy="185547"/>
              </a:xfrm>
              <a:custGeom>
                <a:rect b="b" l="l" r="r" t="t"/>
                <a:pathLst>
                  <a:path extrusionOk="0" h="185547" w="294881">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1" name="Google Shape;981;p19"/>
            <p:cNvGrpSpPr/>
            <p:nvPr/>
          </p:nvGrpSpPr>
          <p:grpSpPr>
            <a:xfrm>
              <a:off x="3810520" y="2694304"/>
              <a:ext cx="883852" cy="621125"/>
              <a:chOff x="5620145" y="3436429"/>
              <a:chExt cx="883852" cy="621125"/>
            </a:xfrm>
          </p:grpSpPr>
          <p:sp>
            <p:nvSpPr>
              <p:cNvPr id="982" name="Google Shape;982;p19"/>
              <p:cNvSpPr/>
              <p:nvPr/>
            </p:nvSpPr>
            <p:spPr>
              <a:xfrm>
                <a:off x="5620145" y="354606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19"/>
              <p:cNvSpPr/>
              <p:nvPr/>
            </p:nvSpPr>
            <p:spPr>
              <a:xfrm>
                <a:off x="5620240" y="3689127"/>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19"/>
              <p:cNvSpPr/>
              <p:nvPr/>
            </p:nvSpPr>
            <p:spPr>
              <a:xfrm>
                <a:off x="6437470" y="3692175"/>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19"/>
              <p:cNvSpPr/>
              <p:nvPr/>
            </p:nvSpPr>
            <p:spPr>
              <a:xfrm>
                <a:off x="5620145" y="343642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19"/>
              <p:cNvSpPr/>
              <p:nvPr/>
            </p:nvSpPr>
            <p:spPr>
              <a:xfrm>
                <a:off x="5745842" y="3506057"/>
                <a:ext cx="632610" cy="366093"/>
              </a:xfrm>
              <a:custGeom>
                <a:rect b="b" l="l" r="r" t="t"/>
                <a:pathLst>
                  <a:path extrusionOk="0" h="366093" w="63261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19"/>
              <p:cNvSpPr/>
              <p:nvPr/>
            </p:nvSpPr>
            <p:spPr>
              <a:xfrm>
                <a:off x="5746450" y="3527964"/>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19"/>
              <p:cNvSpPr/>
              <p:nvPr/>
            </p:nvSpPr>
            <p:spPr>
              <a:xfrm>
                <a:off x="5908110" y="3610832"/>
                <a:ext cx="294341" cy="184880"/>
              </a:xfrm>
              <a:custGeom>
                <a:rect b="b" l="l" r="r" t="t"/>
                <a:pathLst>
                  <a:path extrusionOk="0" h="184880" w="294341">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19"/>
              <p:cNvSpPr/>
              <p:nvPr/>
            </p:nvSpPr>
            <p:spPr>
              <a:xfrm>
                <a:off x="6030138" y="3747992"/>
                <a:ext cx="19007" cy="25431"/>
              </a:xfrm>
              <a:custGeom>
                <a:rect b="b" l="l" r="r" t="t"/>
                <a:pathLst>
                  <a:path extrusionOk="0" h="25431" w="19007">
                    <a:moveTo>
                      <a:pt x="0" y="17145"/>
                    </a:moveTo>
                    <a:cubicBezTo>
                      <a:pt x="475"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19"/>
              <p:cNvSpPr/>
              <p:nvPr/>
            </p:nvSpPr>
            <p:spPr>
              <a:xfrm>
                <a:off x="6157299" y="3758850"/>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19"/>
              <p:cNvSpPr/>
              <p:nvPr/>
            </p:nvSpPr>
            <p:spPr>
              <a:xfrm>
                <a:off x="6171364" y="3695604"/>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19"/>
              <p:cNvSpPr/>
              <p:nvPr/>
            </p:nvSpPr>
            <p:spPr>
              <a:xfrm>
                <a:off x="6072240" y="3701986"/>
                <a:ext cx="47423" cy="33147"/>
              </a:xfrm>
              <a:custGeom>
                <a:rect b="b" l="l" r="r" t="t"/>
                <a:pathLst>
                  <a:path extrusionOk="0" h="33147" w="47423">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19"/>
              <p:cNvSpPr/>
              <p:nvPr/>
            </p:nvSpPr>
            <p:spPr>
              <a:xfrm>
                <a:off x="5975967" y="3647217"/>
                <a:ext cx="58828" cy="38957"/>
              </a:xfrm>
              <a:custGeom>
                <a:rect b="b" l="l" r="r" t="t"/>
                <a:pathLst>
                  <a:path extrusionOk="0" h="38957" w="58828">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19"/>
              <p:cNvSpPr/>
              <p:nvPr/>
            </p:nvSpPr>
            <p:spPr>
              <a:xfrm>
                <a:off x="6030138" y="3615690"/>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19"/>
              <p:cNvSpPr/>
              <p:nvPr/>
            </p:nvSpPr>
            <p:spPr>
              <a:xfrm>
                <a:off x="5907920" y="3610641"/>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19"/>
              <p:cNvSpPr/>
              <p:nvPr/>
            </p:nvSpPr>
            <p:spPr>
              <a:xfrm>
                <a:off x="5908870" y="3668267"/>
                <a:ext cx="30317" cy="30289"/>
              </a:xfrm>
              <a:custGeom>
                <a:rect b="b" l="l" r="r" t="t"/>
                <a:pathLst>
                  <a:path extrusionOk="0" h="30289" w="30317">
                    <a:moveTo>
                      <a:pt x="0" y="17907"/>
                    </a:moveTo>
                    <a:lnTo>
                      <a:pt x="0" y="0"/>
                    </a:lnTo>
                    <a:lnTo>
                      <a:pt x="30317" y="0"/>
                    </a:lnTo>
                    <a:lnTo>
                      <a:pt x="22999"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19"/>
              <p:cNvSpPr/>
              <p:nvPr/>
            </p:nvSpPr>
            <p:spPr>
              <a:xfrm>
                <a:off x="5907539" y="3592925"/>
                <a:ext cx="294911" cy="185451"/>
              </a:xfrm>
              <a:custGeom>
                <a:rect b="b" l="l" r="r" t="t"/>
                <a:pathLst>
                  <a:path extrusionOk="0" h="185451" w="294911">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8" name="Google Shape;998;p19"/>
            <p:cNvGrpSpPr/>
            <p:nvPr/>
          </p:nvGrpSpPr>
          <p:grpSpPr>
            <a:xfrm>
              <a:off x="3800921" y="2531712"/>
              <a:ext cx="883852" cy="621125"/>
              <a:chOff x="5610546" y="3273837"/>
              <a:chExt cx="883852" cy="621125"/>
            </a:xfrm>
          </p:grpSpPr>
          <p:sp>
            <p:nvSpPr>
              <p:cNvPr id="999" name="Google Shape;999;p19"/>
              <p:cNvSpPr/>
              <p:nvPr/>
            </p:nvSpPr>
            <p:spPr>
              <a:xfrm>
                <a:off x="5610546" y="338347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19"/>
              <p:cNvSpPr/>
              <p:nvPr/>
            </p:nvSpPr>
            <p:spPr>
              <a:xfrm>
                <a:off x="5610736" y="3526535"/>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19"/>
              <p:cNvSpPr/>
              <p:nvPr/>
            </p:nvSpPr>
            <p:spPr>
              <a:xfrm>
                <a:off x="6427967" y="3529583"/>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19"/>
              <p:cNvSpPr/>
              <p:nvPr/>
            </p:nvSpPr>
            <p:spPr>
              <a:xfrm>
                <a:off x="5610546" y="327383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19"/>
              <p:cNvSpPr/>
              <p:nvPr/>
            </p:nvSpPr>
            <p:spPr>
              <a:xfrm>
                <a:off x="5736262" y="3343465"/>
                <a:ext cx="632609" cy="366093"/>
              </a:xfrm>
              <a:custGeom>
                <a:rect b="b" l="l" r="r" t="t"/>
                <a:pathLst>
                  <a:path extrusionOk="0" h="366093" w="632609">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19"/>
              <p:cNvSpPr/>
              <p:nvPr/>
            </p:nvSpPr>
            <p:spPr>
              <a:xfrm>
                <a:off x="5736851" y="3365444"/>
                <a:ext cx="631431" cy="344114"/>
              </a:xfrm>
              <a:custGeom>
                <a:rect b="b" l="l" r="r" t="t"/>
                <a:pathLst>
                  <a:path extrusionOk="0" h="344114" w="631431">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19"/>
              <p:cNvSpPr/>
              <p:nvPr/>
            </p:nvSpPr>
            <p:spPr>
              <a:xfrm>
                <a:off x="5898416" y="3447859"/>
                <a:ext cx="294651" cy="185451"/>
              </a:xfrm>
              <a:custGeom>
                <a:rect b="b" l="l" r="r" t="t"/>
                <a:pathLst>
                  <a:path extrusionOk="0" h="185451" w="294651">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19"/>
              <p:cNvSpPr/>
              <p:nvPr/>
            </p:nvSpPr>
            <p:spPr>
              <a:xfrm>
                <a:off x="6020539" y="3585400"/>
                <a:ext cx="19482" cy="25526"/>
              </a:xfrm>
              <a:custGeom>
                <a:rect b="b" l="l" r="r" t="t"/>
                <a:pathLst>
                  <a:path extrusionOk="0" h="25526" w="19482">
                    <a:moveTo>
                      <a:pt x="0" y="17145"/>
                    </a:moveTo>
                    <a:cubicBezTo>
                      <a:pt x="285" y="11430"/>
                      <a:pt x="285" y="5715"/>
                      <a:pt x="0" y="0"/>
                    </a:cubicBezTo>
                    <a:lnTo>
                      <a:pt x="19483" y="12478"/>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19"/>
              <p:cNvSpPr/>
              <p:nvPr/>
            </p:nvSpPr>
            <p:spPr>
              <a:xfrm>
                <a:off x="6147700" y="359625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19"/>
              <p:cNvSpPr/>
              <p:nvPr/>
            </p:nvSpPr>
            <p:spPr>
              <a:xfrm>
                <a:off x="6161861" y="3533013"/>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19"/>
              <p:cNvSpPr/>
              <p:nvPr/>
            </p:nvSpPr>
            <p:spPr>
              <a:xfrm>
                <a:off x="6062736" y="3539394"/>
                <a:ext cx="47328" cy="33147"/>
              </a:xfrm>
              <a:custGeom>
                <a:rect b="b" l="l" r="r" t="t"/>
                <a:pathLst>
                  <a:path extrusionOk="0" h="33147"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19"/>
              <p:cNvSpPr/>
              <p:nvPr/>
            </p:nvSpPr>
            <p:spPr>
              <a:xfrm>
                <a:off x="5966368" y="3484530"/>
                <a:ext cx="58543" cy="38957"/>
              </a:xfrm>
              <a:custGeom>
                <a:rect b="b" l="l" r="r" t="t"/>
                <a:pathLst>
                  <a:path extrusionOk="0" h="38957" w="58543">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19"/>
              <p:cNvSpPr/>
              <p:nvPr/>
            </p:nvSpPr>
            <p:spPr>
              <a:xfrm>
                <a:off x="6020539" y="3453098"/>
                <a:ext cx="27370" cy="24574"/>
              </a:xfrm>
              <a:custGeom>
                <a:rect b="b" l="l" r="r" t="t"/>
                <a:pathLst>
                  <a:path extrusionOk="0" h="24574" w="2737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19"/>
              <p:cNvSpPr/>
              <p:nvPr/>
            </p:nvSpPr>
            <p:spPr>
              <a:xfrm>
                <a:off x="5898416" y="344805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19"/>
              <p:cNvSpPr/>
              <p:nvPr/>
            </p:nvSpPr>
            <p:spPr>
              <a:xfrm>
                <a:off x="5899366" y="3505676"/>
                <a:ext cx="30317" cy="30194"/>
              </a:xfrm>
              <a:custGeom>
                <a:rect b="b" l="l" r="r" t="t"/>
                <a:pathLst>
                  <a:path extrusionOk="0" h="30194" w="30317">
                    <a:moveTo>
                      <a:pt x="0" y="17812"/>
                    </a:moveTo>
                    <a:lnTo>
                      <a:pt x="0" y="0"/>
                    </a:lnTo>
                    <a:lnTo>
                      <a:pt x="30317" y="0"/>
                    </a:lnTo>
                    <a:lnTo>
                      <a:pt x="22999" y="15907"/>
                    </a:lnTo>
                    <a:lnTo>
                      <a:pt x="997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19"/>
              <p:cNvSpPr/>
              <p:nvPr/>
            </p:nvSpPr>
            <p:spPr>
              <a:xfrm>
                <a:off x="5898416" y="3431095"/>
                <a:ext cx="294657" cy="185070"/>
              </a:xfrm>
              <a:custGeom>
                <a:rect b="b" l="l" r="r" t="t"/>
                <a:pathLst>
                  <a:path extrusionOk="0" h="185070" w="294657">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5" name="Google Shape;1015;p19"/>
            <p:cNvGrpSpPr/>
            <p:nvPr/>
          </p:nvGrpSpPr>
          <p:grpSpPr>
            <a:xfrm>
              <a:off x="3829623" y="2378741"/>
              <a:ext cx="883852" cy="621029"/>
              <a:chOff x="5639248" y="3120866"/>
              <a:chExt cx="883852" cy="621029"/>
            </a:xfrm>
          </p:grpSpPr>
          <p:sp>
            <p:nvSpPr>
              <p:cNvPr id="1016" name="Google Shape;1016;p19"/>
              <p:cNvSpPr/>
              <p:nvPr/>
            </p:nvSpPr>
            <p:spPr>
              <a:xfrm>
                <a:off x="5639248" y="323040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19"/>
              <p:cNvSpPr/>
              <p:nvPr/>
            </p:nvSpPr>
            <p:spPr>
              <a:xfrm>
                <a:off x="5639343" y="3373564"/>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19"/>
              <p:cNvSpPr/>
              <p:nvPr/>
            </p:nvSpPr>
            <p:spPr>
              <a:xfrm>
                <a:off x="6456573" y="3376612"/>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19"/>
              <p:cNvSpPr/>
              <p:nvPr/>
            </p:nvSpPr>
            <p:spPr>
              <a:xfrm>
                <a:off x="5639248" y="31208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19"/>
              <p:cNvSpPr/>
              <p:nvPr/>
            </p:nvSpPr>
            <p:spPr>
              <a:xfrm>
                <a:off x="5764868" y="3190470"/>
                <a:ext cx="632686" cy="366117"/>
              </a:xfrm>
              <a:custGeom>
                <a:rect b="b" l="l" r="r" t="t"/>
                <a:pathLst>
                  <a:path extrusionOk="0" h="366117" w="632686">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19"/>
              <p:cNvSpPr/>
              <p:nvPr/>
            </p:nvSpPr>
            <p:spPr>
              <a:xfrm>
                <a:off x="5765458" y="3212377"/>
                <a:ext cx="631526" cy="344209"/>
              </a:xfrm>
              <a:custGeom>
                <a:rect b="b" l="l" r="r" t="t"/>
                <a:pathLst>
                  <a:path extrusionOk="0" h="344209" w="631526">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19"/>
              <p:cNvSpPr/>
              <p:nvPr/>
            </p:nvSpPr>
            <p:spPr>
              <a:xfrm>
                <a:off x="5927022" y="3295364"/>
                <a:ext cx="294875" cy="184213"/>
              </a:xfrm>
              <a:custGeom>
                <a:rect b="b" l="l" r="r" t="t"/>
                <a:pathLst>
                  <a:path extrusionOk="0" h="184213" w="294875">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19"/>
              <p:cNvSpPr/>
              <p:nvPr/>
            </p:nvSpPr>
            <p:spPr>
              <a:xfrm>
                <a:off x="6049241" y="3432333"/>
                <a:ext cx="19007" cy="25526"/>
              </a:xfrm>
              <a:custGeom>
                <a:rect b="b" l="l" r="r" t="t"/>
                <a:pathLst>
                  <a:path extrusionOk="0" h="25526" w="19007">
                    <a:moveTo>
                      <a:pt x="0" y="17240"/>
                    </a:moveTo>
                    <a:cubicBezTo>
                      <a:pt x="0" y="15907"/>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19"/>
              <p:cNvSpPr/>
              <p:nvPr/>
            </p:nvSpPr>
            <p:spPr>
              <a:xfrm>
                <a:off x="6176402" y="3443287"/>
                <a:ext cx="42006" cy="19621"/>
              </a:xfrm>
              <a:custGeom>
                <a:rect b="b" l="l" r="r" t="t"/>
                <a:pathLst>
                  <a:path extrusionOk="0" h="19621" w="42006">
                    <a:moveTo>
                      <a:pt x="42007" y="17145"/>
                    </a:moveTo>
                    <a:lnTo>
                      <a:pt x="42007" y="0"/>
                    </a:lnTo>
                    <a:lnTo>
                      <a:pt x="0" y="3143"/>
                    </a:lnTo>
                    <a:lnTo>
                      <a:pt x="24140" y="19621"/>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19"/>
              <p:cNvSpPr/>
              <p:nvPr/>
            </p:nvSpPr>
            <p:spPr>
              <a:xfrm>
                <a:off x="6190467" y="3380041"/>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19"/>
              <p:cNvSpPr/>
              <p:nvPr/>
            </p:nvSpPr>
            <p:spPr>
              <a:xfrm>
                <a:off x="6091248" y="33864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19"/>
              <p:cNvSpPr/>
              <p:nvPr/>
            </p:nvSpPr>
            <p:spPr>
              <a:xfrm>
                <a:off x="5995069" y="3331273"/>
                <a:ext cx="58923" cy="38862"/>
              </a:xfrm>
              <a:custGeom>
                <a:rect b="b" l="l" r="r" t="t"/>
                <a:pathLst>
                  <a:path extrusionOk="0" h="38862" w="58923">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19"/>
              <p:cNvSpPr/>
              <p:nvPr/>
            </p:nvSpPr>
            <p:spPr>
              <a:xfrm>
                <a:off x="6049241" y="330012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19"/>
              <p:cNvSpPr/>
              <p:nvPr/>
            </p:nvSpPr>
            <p:spPr>
              <a:xfrm>
                <a:off x="5927022" y="3295078"/>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19"/>
              <p:cNvSpPr/>
              <p:nvPr/>
            </p:nvSpPr>
            <p:spPr>
              <a:xfrm>
                <a:off x="5927973" y="3352800"/>
                <a:ext cx="30221" cy="30289"/>
              </a:xfrm>
              <a:custGeom>
                <a:rect b="b" l="l" r="r" t="t"/>
                <a:pathLst>
                  <a:path extrusionOk="0" h="30289" w="30221">
                    <a:moveTo>
                      <a:pt x="0" y="17717"/>
                    </a:moveTo>
                    <a:lnTo>
                      <a:pt x="0" y="0"/>
                    </a:lnTo>
                    <a:lnTo>
                      <a:pt x="30222" y="0"/>
                    </a:lnTo>
                    <a:lnTo>
                      <a:pt x="22904"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19"/>
              <p:cNvSpPr/>
              <p:nvPr/>
            </p:nvSpPr>
            <p:spPr>
              <a:xfrm>
                <a:off x="5927022" y="3277266"/>
                <a:ext cx="294877" cy="185546"/>
              </a:xfrm>
              <a:custGeom>
                <a:rect b="b" l="l" r="r" t="t"/>
                <a:pathLst>
                  <a:path extrusionOk="0" h="185546" w="294877">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2" name="Google Shape;1032;p19"/>
            <p:cNvGrpSpPr/>
            <p:nvPr/>
          </p:nvGrpSpPr>
          <p:grpSpPr>
            <a:xfrm>
              <a:off x="3810520" y="2225674"/>
              <a:ext cx="883852" cy="621125"/>
              <a:chOff x="5620145" y="2967799"/>
              <a:chExt cx="883852" cy="621125"/>
            </a:xfrm>
          </p:grpSpPr>
          <p:sp>
            <p:nvSpPr>
              <p:cNvPr id="1033" name="Google Shape;1033;p19"/>
              <p:cNvSpPr/>
              <p:nvPr/>
            </p:nvSpPr>
            <p:spPr>
              <a:xfrm>
                <a:off x="5620145" y="30774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19"/>
              <p:cNvSpPr/>
              <p:nvPr/>
            </p:nvSpPr>
            <p:spPr>
              <a:xfrm>
                <a:off x="5620240" y="3220497"/>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19"/>
              <p:cNvSpPr/>
              <p:nvPr/>
            </p:nvSpPr>
            <p:spPr>
              <a:xfrm>
                <a:off x="6437470" y="3223545"/>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19"/>
              <p:cNvSpPr/>
              <p:nvPr/>
            </p:nvSpPr>
            <p:spPr>
              <a:xfrm>
                <a:off x="5620145" y="296779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19"/>
              <p:cNvSpPr/>
              <p:nvPr/>
            </p:nvSpPr>
            <p:spPr>
              <a:xfrm>
                <a:off x="5745842" y="3037498"/>
                <a:ext cx="632610" cy="366021"/>
              </a:xfrm>
              <a:custGeom>
                <a:rect b="b" l="l" r="r" t="t"/>
                <a:pathLst>
                  <a:path extrusionOk="0" h="366021" w="63261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19"/>
              <p:cNvSpPr/>
              <p:nvPr/>
            </p:nvSpPr>
            <p:spPr>
              <a:xfrm>
                <a:off x="5746450" y="3059406"/>
                <a:ext cx="631431" cy="344114"/>
              </a:xfrm>
              <a:custGeom>
                <a:rect b="b" l="l" r="r" t="t"/>
                <a:pathLst>
                  <a:path extrusionOk="0" h="344114" w="631431">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19"/>
              <p:cNvSpPr/>
              <p:nvPr/>
            </p:nvSpPr>
            <p:spPr>
              <a:xfrm>
                <a:off x="5907730" y="3141821"/>
                <a:ext cx="294899" cy="185451"/>
              </a:xfrm>
              <a:custGeom>
                <a:rect b="b" l="l" r="r" t="t"/>
                <a:pathLst>
                  <a:path extrusionOk="0" h="185451" w="294899">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19"/>
              <p:cNvSpPr/>
              <p:nvPr/>
            </p:nvSpPr>
            <p:spPr>
              <a:xfrm>
                <a:off x="6030138" y="3279362"/>
                <a:ext cx="19007" cy="25527"/>
              </a:xfrm>
              <a:custGeom>
                <a:rect b="b" l="l" r="r" t="t"/>
                <a:pathLst>
                  <a:path extrusionOk="0" h="25527"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19"/>
              <p:cNvSpPr/>
              <p:nvPr/>
            </p:nvSpPr>
            <p:spPr>
              <a:xfrm>
                <a:off x="6157299" y="329022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19"/>
              <p:cNvSpPr/>
              <p:nvPr/>
            </p:nvSpPr>
            <p:spPr>
              <a:xfrm>
                <a:off x="6171364" y="3226974"/>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19"/>
              <p:cNvSpPr/>
              <p:nvPr/>
            </p:nvSpPr>
            <p:spPr>
              <a:xfrm>
                <a:off x="6072240" y="3233356"/>
                <a:ext cx="47423" cy="33146"/>
              </a:xfrm>
              <a:custGeom>
                <a:rect b="b" l="l" r="r" t="t"/>
                <a:pathLst>
                  <a:path extrusionOk="0" h="33146" w="47423">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19"/>
              <p:cNvSpPr/>
              <p:nvPr/>
            </p:nvSpPr>
            <p:spPr>
              <a:xfrm>
                <a:off x="5975967" y="3178206"/>
                <a:ext cx="59018" cy="38957"/>
              </a:xfrm>
              <a:custGeom>
                <a:rect b="b" l="l" r="r" t="t"/>
                <a:pathLst>
                  <a:path extrusionOk="0" h="38957" w="59018">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19"/>
              <p:cNvSpPr/>
              <p:nvPr/>
            </p:nvSpPr>
            <p:spPr>
              <a:xfrm>
                <a:off x="6030138" y="3147155"/>
                <a:ext cx="27275" cy="24479"/>
              </a:xfrm>
              <a:custGeom>
                <a:rect b="b" l="l" r="r" t="t"/>
                <a:pathLst>
                  <a:path extrusionOk="0" h="24479" w="27275">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19"/>
              <p:cNvSpPr/>
              <p:nvPr/>
            </p:nvSpPr>
            <p:spPr>
              <a:xfrm>
                <a:off x="5907920" y="3142011"/>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19"/>
              <p:cNvSpPr/>
              <p:nvPr/>
            </p:nvSpPr>
            <p:spPr>
              <a:xfrm>
                <a:off x="5908870" y="3199637"/>
                <a:ext cx="30317" cy="30289"/>
              </a:xfrm>
              <a:custGeom>
                <a:rect b="b" l="l" r="r" t="t"/>
                <a:pathLst>
                  <a:path extrusionOk="0" h="30289" w="30317">
                    <a:moveTo>
                      <a:pt x="0" y="17812"/>
                    </a:moveTo>
                    <a:lnTo>
                      <a:pt x="0" y="0"/>
                    </a:lnTo>
                    <a:lnTo>
                      <a:pt x="30317" y="0"/>
                    </a:lnTo>
                    <a:lnTo>
                      <a:pt x="22999"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19"/>
              <p:cNvSpPr/>
              <p:nvPr/>
            </p:nvSpPr>
            <p:spPr>
              <a:xfrm>
                <a:off x="5908110" y="3125057"/>
                <a:ext cx="294341" cy="184880"/>
              </a:xfrm>
              <a:custGeom>
                <a:rect b="b" l="l" r="r" t="t"/>
                <a:pathLst>
                  <a:path extrusionOk="0" h="184880" w="294341">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49" name="Google Shape;1049;p19"/>
            <p:cNvGrpSpPr/>
            <p:nvPr/>
          </p:nvGrpSpPr>
          <p:grpSpPr>
            <a:xfrm>
              <a:off x="3839126" y="2072703"/>
              <a:ext cx="883852" cy="621124"/>
              <a:chOff x="5648751" y="2814828"/>
              <a:chExt cx="883852" cy="621124"/>
            </a:xfrm>
          </p:grpSpPr>
          <p:sp>
            <p:nvSpPr>
              <p:cNvPr id="1050" name="Google Shape;1050;p19"/>
              <p:cNvSpPr/>
              <p:nvPr/>
            </p:nvSpPr>
            <p:spPr>
              <a:xfrm>
                <a:off x="5648751" y="292446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19"/>
              <p:cNvSpPr/>
              <p:nvPr/>
            </p:nvSpPr>
            <p:spPr>
              <a:xfrm>
                <a:off x="5648941" y="306752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19"/>
              <p:cNvSpPr/>
              <p:nvPr/>
            </p:nvSpPr>
            <p:spPr>
              <a:xfrm>
                <a:off x="6466077" y="307057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19"/>
              <p:cNvSpPr/>
              <p:nvPr/>
            </p:nvSpPr>
            <p:spPr>
              <a:xfrm>
                <a:off x="5648751" y="281482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19"/>
              <p:cNvSpPr/>
              <p:nvPr/>
            </p:nvSpPr>
            <p:spPr>
              <a:xfrm>
                <a:off x="5774449" y="2884431"/>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19"/>
              <p:cNvSpPr/>
              <p:nvPr/>
            </p:nvSpPr>
            <p:spPr>
              <a:xfrm>
                <a:off x="5775057" y="2906363"/>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19"/>
              <p:cNvSpPr/>
              <p:nvPr/>
            </p:nvSpPr>
            <p:spPr>
              <a:xfrm>
                <a:off x="5936526" y="2988278"/>
                <a:ext cx="294942" cy="185832"/>
              </a:xfrm>
              <a:custGeom>
                <a:rect b="b" l="l" r="r" t="t"/>
                <a:pathLst>
                  <a:path extrusionOk="0" h="185832" w="294942">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19"/>
              <p:cNvSpPr/>
              <p:nvPr/>
            </p:nvSpPr>
            <p:spPr>
              <a:xfrm>
                <a:off x="6058745" y="3126009"/>
                <a:ext cx="19007" cy="25526"/>
              </a:xfrm>
              <a:custGeom>
                <a:rect b="b" l="l" r="r" t="t"/>
                <a:pathLst>
                  <a:path extrusionOk="0" h="25526" w="19007">
                    <a:moveTo>
                      <a:pt x="0" y="17240"/>
                    </a:moveTo>
                    <a:cubicBezTo>
                      <a:pt x="0"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19"/>
              <p:cNvSpPr/>
              <p:nvPr/>
            </p:nvSpPr>
            <p:spPr>
              <a:xfrm>
                <a:off x="6185905" y="3137249"/>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19"/>
              <p:cNvSpPr/>
              <p:nvPr/>
            </p:nvSpPr>
            <p:spPr>
              <a:xfrm>
                <a:off x="6199971" y="307400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19"/>
              <p:cNvSpPr/>
              <p:nvPr/>
            </p:nvSpPr>
            <p:spPr>
              <a:xfrm>
                <a:off x="6100751" y="3080384"/>
                <a:ext cx="47423" cy="33147"/>
              </a:xfrm>
              <a:custGeom>
                <a:rect b="b" l="l" r="r" t="t"/>
                <a:pathLst>
                  <a:path extrusionOk="0" h="33147" w="47423">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19"/>
              <p:cNvSpPr/>
              <p:nvPr/>
            </p:nvSpPr>
            <p:spPr>
              <a:xfrm>
                <a:off x="6004573" y="3025235"/>
                <a:ext cx="58733" cy="38957"/>
              </a:xfrm>
              <a:custGeom>
                <a:rect b="b" l="l" r="r" t="t"/>
                <a:pathLst>
                  <a:path extrusionOk="0" h="38957" w="58733">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19"/>
              <p:cNvSpPr/>
              <p:nvPr/>
            </p:nvSpPr>
            <p:spPr>
              <a:xfrm>
                <a:off x="6058745" y="2994088"/>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19"/>
              <p:cNvSpPr/>
              <p:nvPr/>
            </p:nvSpPr>
            <p:spPr>
              <a:xfrm>
                <a:off x="5936526" y="2989040"/>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19"/>
              <p:cNvSpPr/>
              <p:nvPr/>
            </p:nvSpPr>
            <p:spPr>
              <a:xfrm>
                <a:off x="5937476" y="3046571"/>
                <a:ext cx="30221" cy="30289"/>
              </a:xfrm>
              <a:custGeom>
                <a:rect b="b" l="l" r="r" t="t"/>
                <a:pathLst>
                  <a:path extrusionOk="0" h="30289" w="30221">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19"/>
              <p:cNvSpPr/>
              <p:nvPr/>
            </p:nvSpPr>
            <p:spPr>
              <a:xfrm>
                <a:off x="5936526" y="2971514"/>
                <a:ext cx="294948" cy="185546"/>
              </a:xfrm>
              <a:custGeom>
                <a:rect b="b" l="l" r="r" t="t"/>
                <a:pathLst>
                  <a:path extrusionOk="0" h="185546" w="294948">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6" name="Google Shape;1066;p19"/>
            <p:cNvGrpSpPr/>
            <p:nvPr/>
          </p:nvGrpSpPr>
          <p:grpSpPr>
            <a:xfrm>
              <a:off x="3799020" y="4220685"/>
              <a:ext cx="883852" cy="621125"/>
              <a:chOff x="5608645" y="4962810"/>
              <a:chExt cx="883852" cy="621125"/>
            </a:xfrm>
          </p:grpSpPr>
          <p:sp>
            <p:nvSpPr>
              <p:cNvPr id="1067" name="Google Shape;1067;p19"/>
              <p:cNvSpPr/>
              <p:nvPr/>
            </p:nvSpPr>
            <p:spPr>
              <a:xfrm>
                <a:off x="5608645" y="507244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19"/>
              <p:cNvSpPr/>
              <p:nvPr/>
            </p:nvSpPr>
            <p:spPr>
              <a:xfrm>
                <a:off x="5608835" y="5215508"/>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19"/>
              <p:cNvSpPr/>
              <p:nvPr/>
            </p:nvSpPr>
            <p:spPr>
              <a:xfrm>
                <a:off x="6425971" y="5218557"/>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19"/>
              <p:cNvSpPr/>
              <p:nvPr/>
            </p:nvSpPr>
            <p:spPr>
              <a:xfrm>
                <a:off x="5608645" y="4962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19"/>
              <p:cNvSpPr/>
              <p:nvPr/>
            </p:nvSpPr>
            <p:spPr>
              <a:xfrm>
                <a:off x="5734818" y="5032438"/>
                <a:ext cx="632517" cy="366093"/>
              </a:xfrm>
              <a:custGeom>
                <a:rect b="b" l="l" r="r" t="t"/>
                <a:pathLst>
                  <a:path extrusionOk="0" h="366093" w="632517">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19"/>
              <p:cNvSpPr/>
              <p:nvPr/>
            </p:nvSpPr>
            <p:spPr>
              <a:xfrm>
                <a:off x="5735426" y="5054346"/>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19"/>
              <p:cNvSpPr/>
              <p:nvPr/>
            </p:nvSpPr>
            <p:spPr>
              <a:xfrm>
                <a:off x="5896325" y="5137308"/>
                <a:ext cx="295037" cy="184784"/>
              </a:xfrm>
              <a:custGeom>
                <a:rect b="b" l="l" r="r" t="t"/>
                <a:pathLst>
                  <a:path extrusionOk="0" h="184784" w="295037">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19"/>
              <p:cNvSpPr/>
              <p:nvPr/>
            </p:nvSpPr>
            <p:spPr>
              <a:xfrm>
                <a:off x="6018639" y="5274373"/>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19"/>
              <p:cNvSpPr/>
              <p:nvPr/>
            </p:nvSpPr>
            <p:spPr>
              <a:xfrm>
                <a:off x="6145799" y="528523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19"/>
              <p:cNvSpPr/>
              <p:nvPr/>
            </p:nvSpPr>
            <p:spPr>
              <a:xfrm>
                <a:off x="6159865" y="5221985"/>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19"/>
              <p:cNvSpPr/>
              <p:nvPr/>
            </p:nvSpPr>
            <p:spPr>
              <a:xfrm>
                <a:off x="6061026" y="5228653"/>
                <a:ext cx="47423" cy="33147"/>
              </a:xfrm>
              <a:custGeom>
                <a:rect b="b" l="l" r="r" t="t"/>
                <a:pathLst>
                  <a:path extrusionOk="0" h="33147"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19"/>
              <p:cNvSpPr/>
              <p:nvPr/>
            </p:nvSpPr>
            <p:spPr>
              <a:xfrm>
                <a:off x="5964467" y="5173217"/>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19"/>
              <p:cNvSpPr/>
              <p:nvPr/>
            </p:nvSpPr>
            <p:spPr>
              <a:xfrm>
                <a:off x="6018639" y="5142071"/>
                <a:ext cx="27275" cy="24479"/>
              </a:xfrm>
              <a:custGeom>
                <a:rect b="b" l="l" r="r" t="t"/>
                <a:pathLst>
                  <a:path extrusionOk="0" h="24479" w="27275">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19"/>
              <p:cNvSpPr/>
              <p:nvPr/>
            </p:nvSpPr>
            <p:spPr>
              <a:xfrm>
                <a:off x="5896420" y="5137023"/>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19"/>
              <p:cNvSpPr/>
              <p:nvPr/>
            </p:nvSpPr>
            <p:spPr>
              <a:xfrm>
                <a:off x="5897465" y="5194553"/>
                <a:ext cx="29841" cy="29908"/>
              </a:xfrm>
              <a:custGeom>
                <a:rect b="b" l="l" r="r" t="t"/>
                <a:pathLst>
                  <a:path extrusionOk="0" h="29908" w="29841">
                    <a:moveTo>
                      <a:pt x="0" y="17907"/>
                    </a:moveTo>
                    <a:lnTo>
                      <a:pt x="0" y="0"/>
                    </a:lnTo>
                    <a:lnTo>
                      <a:pt x="29842" y="0"/>
                    </a:lnTo>
                    <a:lnTo>
                      <a:pt x="22714" y="15621"/>
                    </a:lnTo>
                    <a:lnTo>
                      <a:pt x="9694" y="2990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19"/>
              <p:cNvSpPr/>
              <p:nvPr/>
            </p:nvSpPr>
            <p:spPr>
              <a:xfrm>
                <a:off x="5896325" y="5119687"/>
                <a:ext cx="295043" cy="185547"/>
              </a:xfrm>
              <a:custGeom>
                <a:rect b="b" l="l" r="r" t="t"/>
                <a:pathLst>
                  <a:path extrusionOk="0" h="185547" w="295043">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83" name="Google Shape;1083;p19"/>
            <p:cNvGrpSpPr/>
            <p:nvPr/>
          </p:nvGrpSpPr>
          <p:grpSpPr>
            <a:xfrm>
              <a:off x="3799020" y="4077239"/>
              <a:ext cx="883852" cy="621125"/>
              <a:chOff x="5608645" y="4819364"/>
              <a:chExt cx="883852" cy="621125"/>
            </a:xfrm>
          </p:grpSpPr>
          <p:sp>
            <p:nvSpPr>
              <p:cNvPr id="1084" name="Google Shape;1084;p19"/>
              <p:cNvSpPr/>
              <p:nvPr/>
            </p:nvSpPr>
            <p:spPr>
              <a:xfrm>
                <a:off x="5608645" y="492899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19"/>
              <p:cNvSpPr/>
              <p:nvPr/>
            </p:nvSpPr>
            <p:spPr>
              <a:xfrm>
                <a:off x="5608835" y="5072062"/>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19"/>
              <p:cNvSpPr/>
              <p:nvPr/>
            </p:nvSpPr>
            <p:spPr>
              <a:xfrm>
                <a:off x="6425971" y="507511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19"/>
              <p:cNvSpPr/>
              <p:nvPr/>
            </p:nvSpPr>
            <p:spPr>
              <a:xfrm>
                <a:off x="5608645" y="48193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19"/>
              <p:cNvSpPr/>
              <p:nvPr/>
            </p:nvSpPr>
            <p:spPr>
              <a:xfrm>
                <a:off x="5734818" y="4888968"/>
                <a:ext cx="632517" cy="366117"/>
              </a:xfrm>
              <a:custGeom>
                <a:rect b="b" l="l" r="r" t="t"/>
                <a:pathLst>
                  <a:path extrusionOk="0" h="366117" w="632517">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19"/>
              <p:cNvSpPr/>
              <p:nvPr/>
            </p:nvSpPr>
            <p:spPr>
              <a:xfrm>
                <a:off x="5735426" y="4910899"/>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19"/>
              <p:cNvSpPr/>
              <p:nvPr/>
            </p:nvSpPr>
            <p:spPr>
              <a:xfrm>
                <a:off x="5896325" y="4993385"/>
                <a:ext cx="295037" cy="185261"/>
              </a:xfrm>
              <a:custGeom>
                <a:rect b="b" l="l" r="r" t="t"/>
                <a:pathLst>
                  <a:path extrusionOk="0" h="185261" w="295037">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19"/>
              <p:cNvSpPr/>
              <p:nvPr/>
            </p:nvSpPr>
            <p:spPr>
              <a:xfrm>
                <a:off x="6018639" y="5130926"/>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19"/>
              <p:cNvSpPr/>
              <p:nvPr/>
            </p:nvSpPr>
            <p:spPr>
              <a:xfrm>
                <a:off x="6145799" y="514178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19"/>
              <p:cNvSpPr/>
              <p:nvPr/>
            </p:nvSpPr>
            <p:spPr>
              <a:xfrm>
                <a:off x="6159865" y="5078539"/>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19"/>
              <p:cNvSpPr/>
              <p:nvPr/>
            </p:nvSpPr>
            <p:spPr>
              <a:xfrm>
                <a:off x="6061026" y="5084921"/>
                <a:ext cx="47423" cy="33146"/>
              </a:xfrm>
              <a:custGeom>
                <a:rect b="b" l="l" r="r" t="t"/>
                <a:pathLst>
                  <a:path extrusionOk="0" h="33146"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19"/>
              <p:cNvSpPr/>
              <p:nvPr/>
            </p:nvSpPr>
            <p:spPr>
              <a:xfrm>
                <a:off x="5964467" y="5029771"/>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19"/>
              <p:cNvSpPr/>
              <p:nvPr/>
            </p:nvSpPr>
            <p:spPr>
              <a:xfrm>
                <a:off x="6018639" y="499862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19"/>
              <p:cNvSpPr/>
              <p:nvPr/>
            </p:nvSpPr>
            <p:spPr>
              <a:xfrm>
                <a:off x="5896420" y="4993576"/>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19"/>
              <p:cNvSpPr/>
              <p:nvPr/>
            </p:nvSpPr>
            <p:spPr>
              <a:xfrm>
                <a:off x="5897465" y="5051107"/>
                <a:ext cx="29841" cy="30480"/>
              </a:xfrm>
              <a:custGeom>
                <a:rect b="b" l="l" r="r" t="t"/>
                <a:pathLst>
                  <a:path extrusionOk="0" h="30480" w="29841">
                    <a:moveTo>
                      <a:pt x="0" y="17907"/>
                    </a:moveTo>
                    <a:lnTo>
                      <a:pt x="0" y="0"/>
                    </a:lnTo>
                    <a:lnTo>
                      <a:pt x="29842" y="0"/>
                    </a:lnTo>
                    <a:lnTo>
                      <a:pt x="22714" y="16193"/>
                    </a:lnTo>
                    <a:lnTo>
                      <a:pt x="9694"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19"/>
              <p:cNvSpPr/>
              <p:nvPr/>
            </p:nvSpPr>
            <p:spPr>
              <a:xfrm>
                <a:off x="5896325" y="4976145"/>
                <a:ext cx="295043" cy="185166"/>
              </a:xfrm>
              <a:custGeom>
                <a:rect b="b" l="l" r="r" t="t"/>
                <a:pathLst>
                  <a:path extrusionOk="0" h="185166" w="295043">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00" name="Google Shape;1100;p19"/>
            <p:cNvGrpSpPr/>
            <p:nvPr/>
          </p:nvGrpSpPr>
          <p:grpSpPr>
            <a:xfrm>
              <a:off x="3827627" y="3914647"/>
              <a:ext cx="883852" cy="621125"/>
              <a:chOff x="5637252" y="4656772"/>
              <a:chExt cx="883852" cy="621125"/>
            </a:xfrm>
          </p:grpSpPr>
          <p:sp>
            <p:nvSpPr>
              <p:cNvPr id="1101" name="Google Shape;1101;p19"/>
              <p:cNvSpPr/>
              <p:nvPr/>
            </p:nvSpPr>
            <p:spPr>
              <a:xfrm>
                <a:off x="5637252" y="476640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19"/>
              <p:cNvSpPr/>
              <p:nvPr/>
            </p:nvSpPr>
            <p:spPr>
              <a:xfrm>
                <a:off x="5637442" y="4909470"/>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19"/>
              <p:cNvSpPr/>
              <p:nvPr/>
            </p:nvSpPr>
            <p:spPr>
              <a:xfrm>
                <a:off x="6454577" y="4912518"/>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19"/>
              <p:cNvSpPr/>
              <p:nvPr/>
            </p:nvSpPr>
            <p:spPr>
              <a:xfrm>
                <a:off x="5637252" y="465677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19"/>
              <p:cNvSpPr/>
              <p:nvPr/>
            </p:nvSpPr>
            <p:spPr>
              <a:xfrm>
                <a:off x="5763347" y="4726400"/>
                <a:ext cx="632534" cy="366093"/>
              </a:xfrm>
              <a:custGeom>
                <a:rect b="b" l="l" r="r" t="t"/>
                <a:pathLst>
                  <a:path extrusionOk="0" h="366093" w="632534">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19"/>
              <p:cNvSpPr/>
              <p:nvPr/>
            </p:nvSpPr>
            <p:spPr>
              <a:xfrm>
                <a:off x="5763937" y="4748307"/>
                <a:ext cx="631431" cy="344185"/>
              </a:xfrm>
              <a:custGeom>
                <a:rect b="b" l="l" r="r" t="t"/>
                <a:pathLst>
                  <a:path extrusionOk="0" h="344185" w="631431">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19"/>
              <p:cNvSpPr/>
              <p:nvPr/>
            </p:nvSpPr>
            <p:spPr>
              <a:xfrm>
                <a:off x="5925121" y="4831270"/>
                <a:ext cx="295222" cy="184784"/>
              </a:xfrm>
              <a:custGeom>
                <a:rect b="b" l="l" r="r" t="t"/>
                <a:pathLst>
                  <a:path extrusionOk="0" h="184784" w="295222">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19"/>
              <p:cNvSpPr/>
              <p:nvPr/>
            </p:nvSpPr>
            <p:spPr>
              <a:xfrm>
                <a:off x="6047245" y="4968335"/>
                <a:ext cx="19007" cy="25527"/>
              </a:xfrm>
              <a:custGeom>
                <a:rect b="b" l="l" r="r" t="t"/>
                <a:pathLst>
                  <a:path extrusionOk="0" h="25527" w="19007">
                    <a:moveTo>
                      <a:pt x="0" y="17145"/>
                    </a:moveTo>
                    <a:cubicBezTo>
                      <a:pt x="0"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19"/>
              <p:cNvSpPr/>
              <p:nvPr/>
            </p:nvSpPr>
            <p:spPr>
              <a:xfrm>
                <a:off x="6174406" y="4979193"/>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19"/>
              <p:cNvSpPr/>
              <p:nvPr/>
            </p:nvSpPr>
            <p:spPr>
              <a:xfrm>
                <a:off x="6188566" y="4915947"/>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19"/>
              <p:cNvSpPr/>
              <p:nvPr/>
            </p:nvSpPr>
            <p:spPr>
              <a:xfrm>
                <a:off x="6089632" y="4922329"/>
                <a:ext cx="47423" cy="33147"/>
              </a:xfrm>
              <a:custGeom>
                <a:rect b="b" l="l" r="r" t="t"/>
                <a:pathLst>
                  <a:path extrusionOk="0" h="33147" w="47423">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19"/>
              <p:cNvSpPr/>
              <p:nvPr/>
            </p:nvSpPr>
            <p:spPr>
              <a:xfrm>
                <a:off x="5993073" y="4867179"/>
                <a:ext cx="58543" cy="38957"/>
              </a:xfrm>
              <a:custGeom>
                <a:rect b="b" l="l" r="r" t="t"/>
                <a:pathLst>
                  <a:path extrusionOk="0" h="38957" w="58543">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19"/>
              <p:cNvSpPr/>
              <p:nvPr/>
            </p:nvSpPr>
            <p:spPr>
              <a:xfrm>
                <a:off x="6047245" y="4836033"/>
                <a:ext cx="27370" cy="24574"/>
              </a:xfrm>
              <a:custGeom>
                <a:rect b="b" l="l" r="r" t="t"/>
                <a:pathLst>
                  <a:path extrusionOk="0" h="24574" w="2737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19"/>
              <p:cNvSpPr/>
              <p:nvPr/>
            </p:nvSpPr>
            <p:spPr>
              <a:xfrm>
                <a:off x="5925121" y="483098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19"/>
              <p:cNvSpPr/>
              <p:nvPr/>
            </p:nvSpPr>
            <p:spPr>
              <a:xfrm>
                <a:off x="5926072" y="4888610"/>
                <a:ext cx="29841" cy="30194"/>
              </a:xfrm>
              <a:custGeom>
                <a:rect b="b" l="l" r="r" t="t"/>
                <a:pathLst>
                  <a:path extrusionOk="0" h="30194" w="29841">
                    <a:moveTo>
                      <a:pt x="0" y="17812"/>
                    </a:moveTo>
                    <a:lnTo>
                      <a:pt x="0" y="0"/>
                    </a:lnTo>
                    <a:lnTo>
                      <a:pt x="29842"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19"/>
              <p:cNvSpPr/>
              <p:nvPr/>
            </p:nvSpPr>
            <p:spPr>
              <a:xfrm>
                <a:off x="5924931" y="4813649"/>
                <a:ext cx="295418" cy="185261"/>
              </a:xfrm>
              <a:custGeom>
                <a:rect b="b" l="l" r="r" t="t"/>
                <a:pathLst>
                  <a:path extrusionOk="0" h="185261" w="295418">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7" name="Google Shape;1117;p19"/>
            <p:cNvGrpSpPr/>
            <p:nvPr/>
          </p:nvGrpSpPr>
          <p:grpSpPr>
            <a:xfrm>
              <a:off x="3818123" y="3752055"/>
              <a:ext cx="883852" cy="621125"/>
              <a:chOff x="5627748" y="4494180"/>
              <a:chExt cx="883852" cy="621125"/>
            </a:xfrm>
          </p:grpSpPr>
          <p:sp>
            <p:nvSpPr>
              <p:cNvPr id="1118" name="Google Shape;1118;p19"/>
              <p:cNvSpPr/>
              <p:nvPr/>
            </p:nvSpPr>
            <p:spPr>
              <a:xfrm>
                <a:off x="5627748" y="460381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19"/>
              <p:cNvSpPr/>
              <p:nvPr/>
            </p:nvSpPr>
            <p:spPr>
              <a:xfrm>
                <a:off x="5627938" y="4746878"/>
                <a:ext cx="87244" cy="116586"/>
              </a:xfrm>
              <a:custGeom>
                <a:rect b="b" l="l" r="r" t="t"/>
                <a:pathLst>
                  <a:path extrusionOk="0" h="116586" w="87244">
                    <a:moveTo>
                      <a:pt x="0" y="116586"/>
                    </a:moveTo>
                    <a:lnTo>
                      <a:pt x="0" y="0"/>
                    </a:lnTo>
                    <a:lnTo>
                      <a:pt x="87245"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19"/>
              <p:cNvSpPr/>
              <p:nvPr/>
            </p:nvSpPr>
            <p:spPr>
              <a:xfrm>
                <a:off x="6445074" y="4749926"/>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19"/>
              <p:cNvSpPr/>
              <p:nvPr/>
            </p:nvSpPr>
            <p:spPr>
              <a:xfrm>
                <a:off x="5627748" y="449418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19"/>
              <p:cNvSpPr/>
              <p:nvPr/>
            </p:nvSpPr>
            <p:spPr>
              <a:xfrm>
                <a:off x="5753825" y="4563879"/>
                <a:ext cx="632535" cy="366022"/>
              </a:xfrm>
              <a:custGeom>
                <a:rect b="b" l="l" r="r" t="t"/>
                <a:pathLst>
                  <a:path extrusionOk="0" h="366022" w="632535">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19"/>
              <p:cNvSpPr/>
              <p:nvPr/>
            </p:nvSpPr>
            <p:spPr>
              <a:xfrm>
                <a:off x="5754433" y="4585787"/>
                <a:ext cx="631431" cy="344114"/>
              </a:xfrm>
              <a:custGeom>
                <a:rect b="b" l="l" r="r" t="t"/>
                <a:pathLst>
                  <a:path extrusionOk="0" h="344114" w="631431">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19"/>
              <p:cNvSpPr/>
              <p:nvPr/>
            </p:nvSpPr>
            <p:spPr>
              <a:xfrm>
                <a:off x="5915333" y="4668297"/>
                <a:ext cx="294899" cy="185261"/>
              </a:xfrm>
              <a:custGeom>
                <a:rect b="b" l="l" r="r" t="t"/>
                <a:pathLst>
                  <a:path extrusionOk="0" h="185261" w="294899">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19"/>
              <p:cNvSpPr/>
              <p:nvPr/>
            </p:nvSpPr>
            <p:spPr>
              <a:xfrm>
                <a:off x="6037741" y="480574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19"/>
              <p:cNvSpPr/>
              <p:nvPr/>
            </p:nvSpPr>
            <p:spPr>
              <a:xfrm>
                <a:off x="6164902" y="4816601"/>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19"/>
              <p:cNvSpPr/>
              <p:nvPr/>
            </p:nvSpPr>
            <p:spPr>
              <a:xfrm>
                <a:off x="6178968" y="475335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19"/>
              <p:cNvSpPr/>
              <p:nvPr/>
            </p:nvSpPr>
            <p:spPr>
              <a:xfrm>
                <a:off x="6080128" y="4759737"/>
                <a:ext cx="47423" cy="33147"/>
              </a:xfrm>
              <a:custGeom>
                <a:rect b="b" l="l" r="r" t="t"/>
                <a:pathLst>
                  <a:path extrusionOk="0" h="33147" w="47423">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19"/>
              <p:cNvSpPr/>
              <p:nvPr/>
            </p:nvSpPr>
            <p:spPr>
              <a:xfrm>
                <a:off x="5983570" y="4704588"/>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19"/>
              <p:cNvSpPr/>
              <p:nvPr/>
            </p:nvSpPr>
            <p:spPr>
              <a:xfrm>
                <a:off x="6037741" y="4673441"/>
                <a:ext cx="27275" cy="24574"/>
              </a:xfrm>
              <a:custGeom>
                <a:rect b="b" l="l" r="r" t="t"/>
                <a:pathLst>
                  <a:path extrusionOk="0" h="24574" w="27275">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19"/>
              <p:cNvSpPr/>
              <p:nvPr/>
            </p:nvSpPr>
            <p:spPr>
              <a:xfrm>
                <a:off x="5915523" y="4668392"/>
                <a:ext cx="26135" cy="19526"/>
              </a:xfrm>
              <a:custGeom>
                <a:rect b="b" l="l" r="r" t="t"/>
                <a:pathLst>
                  <a:path extrusionOk="0" h="19526" w="26135">
                    <a:moveTo>
                      <a:pt x="0" y="17145"/>
                    </a:moveTo>
                    <a:lnTo>
                      <a:pt x="0" y="0"/>
                    </a:lnTo>
                    <a:lnTo>
                      <a:pt x="26135" y="2858"/>
                    </a:lnTo>
                    <a:lnTo>
                      <a:pt x="17677"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19"/>
              <p:cNvSpPr/>
              <p:nvPr/>
            </p:nvSpPr>
            <p:spPr>
              <a:xfrm>
                <a:off x="5916473" y="4725638"/>
                <a:ext cx="29936" cy="30289"/>
              </a:xfrm>
              <a:custGeom>
                <a:rect b="b" l="l" r="r" t="t"/>
                <a:pathLst>
                  <a:path extrusionOk="0" h="30289" w="29936">
                    <a:moveTo>
                      <a:pt x="0" y="1781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19"/>
              <p:cNvSpPr/>
              <p:nvPr/>
            </p:nvSpPr>
            <p:spPr>
              <a:xfrm>
                <a:off x="5915428" y="4651533"/>
                <a:ext cx="294626" cy="184784"/>
              </a:xfrm>
              <a:custGeom>
                <a:rect b="b" l="l" r="r" t="t"/>
                <a:pathLst>
                  <a:path extrusionOk="0" h="184784" w="294626">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4" name="Google Shape;1134;p19"/>
            <p:cNvGrpSpPr/>
            <p:nvPr/>
          </p:nvGrpSpPr>
          <p:grpSpPr>
            <a:xfrm>
              <a:off x="2205711" y="4330032"/>
              <a:ext cx="883852" cy="621125"/>
              <a:chOff x="4015336" y="5072157"/>
              <a:chExt cx="883852" cy="621125"/>
            </a:xfrm>
          </p:grpSpPr>
          <p:sp>
            <p:nvSpPr>
              <p:cNvPr id="1135" name="Google Shape;1135;p19"/>
              <p:cNvSpPr/>
              <p:nvPr/>
            </p:nvSpPr>
            <p:spPr>
              <a:xfrm>
                <a:off x="4015336" y="518179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19"/>
              <p:cNvSpPr/>
              <p:nvPr/>
            </p:nvSpPr>
            <p:spPr>
              <a:xfrm>
                <a:off x="4015526" y="532485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19"/>
              <p:cNvSpPr/>
              <p:nvPr/>
            </p:nvSpPr>
            <p:spPr>
              <a:xfrm>
                <a:off x="4832661" y="5327903"/>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19"/>
              <p:cNvSpPr/>
              <p:nvPr/>
            </p:nvSpPr>
            <p:spPr>
              <a:xfrm>
                <a:off x="4015336" y="507215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19"/>
              <p:cNvSpPr/>
              <p:nvPr/>
            </p:nvSpPr>
            <p:spPr>
              <a:xfrm>
                <a:off x="4141033" y="5141785"/>
                <a:ext cx="632610" cy="366093"/>
              </a:xfrm>
              <a:custGeom>
                <a:rect b="b" l="l" r="r" t="t"/>
                <a:pathLst>
                  <a:path extrusionOk="0" h="366093" w="63261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19"/>
              <p:cNvSpPr/>
              <p:nvPr/>
            </p:nvSpPr>
            <p:spPr>
              <a:xfrm>
                <a:off x="4141641" y="5163692"/>
                <a:ext cx="631431" cy="344185"/>
              </a:xfrm>
              <a:custGeom>
                <a:rect b="b" l="l" r="r" t="t"/>
                <a:pathLst>
                  <a:path extrusionOk="0" h="344185" w="631431">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19"/>
              <p:cNvSpPr/>
              <p:nvPr/>
            </p:nvSpPr>
            <p:spPr>
              <a:xfrm>
                <a:off x="4303110" y="5245703"/>
                <a:ext cx="294907" cy="185737"/>
              </a:xfrm>
              <a:custGeom>
                <a:rect b="b" l="l" r="r" t="t"/>
                <a:pathLst>
                  <a:path extrusionOk="0" h="185737" w="294907">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19"/>
              <p:cNvSpPr/>
              <p:nvPr/>
            </p:nvSpPr>
            <p:spPr>
              <a:xfrm>
                <a:off x="4425329" y="5383530"/>
                <a:ext cx="19007" cy="25431"/>
              </a:xfrm>
              <a:custGeom>
                <a:rect b="b" l="l" r="r" t="t"/>
                <a:pathLst>
                  <a:path extrusionOk="0" h="25431" w="19007">
                    <a:moveTo>
                      <a:pt x="0" y="17145"/>
                    </a:moveTo>
                    <a:cubicBezTo>
                      <a:pt x="0"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19"/>
              <p:cNvSpPr/>
              <p:nvPr/>
            </p:nvSpPr>
            <p:spPr>
              <a:xfrm>
                <a:off x="4552490" y="5394578"/>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19"/>
              <p:cNvSpPr/>
              <p:nvPr/>
            </p:nvSpPr>
            <p:spPr>
              <a:xfrm>
                <a:off x="4566555" y="533133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19"/>
              <p:cNvSpPr/>
              <p:nvPr/>
            </p:nvSpPr>
            <p:spPr>
              <a:xfrm>
                <a:off x="4467716" y="5337714"/>
                <a:ext cx="47423" cy="33146"/>
              </a:xfrm>
              <a:custGeom>
                <a:rect b="b" l="l" r="r" t="t"/>
                <a:pathLst>
                  <a:path extrusionOk="0" h="33146" w="47423">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19"/>
              <p:cNvSpPr/>
              <p:nvPr/>
            </p:nvSpPr>
            <p:spPr>
              <a:xfrm>
                <a:off x="4371062" y="5282565"/>
                <a:ext cx="59018" cy="38957"/>
              </a:xfrm>
              <a:custGeom>
                <a:rect b="b" l="l" r="r" t="t"/>
                <a:pathLst>
                  <a:path extrusionOk="0" h="38957" w="59018">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19"/>
              <p:cNvSpPr/>
              <p:nvPr/>
            </p:nvSpPr>
            <p:spPr>
              <a:xfrm>
                <a:off x="4425329" y="5251418"/>
                <a:ext cx="27275" cy="24479"/>
              </a:xfrm>
              <a:custGeom>
                <a:rect b="b" l="l" r="r" t="t"/>
                <a:pathLst>
                  <a:path extrusionOk="0" h="24479" w="27275">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19"/>
              <p:cNvSpPr/>
              <p:nvPr/>
            </p:nvSpPr>
            <p:spPr>
              <a:xfrm>
                <a:off x="4303110" y="5246369"/>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19"/>
              <p:cNvSpPr/>
              <p:nvPr/>
            </p:nvSpPr>
            <p:spPr>
              <a:xfrm>
                <a:off x="4304536" y="5303900"/>
                <a:ext cx="29461" cy="30099"/>
              </a:xfrm>
              <a:custGeom>
                <a:rect b="b" l="l" r="r" t="t"/>
                <a:pathLst>
                  <a:path extrusionOk="0" h="30099" w="29461">
                    <a:moveTo>
                      <a:pt x="0" y="17907"/>
                    </a:moveTo>
                    <a:lnTo>
                      <a:pt x="0" y="0"/>
                    </a:lnTo>
                    <a:lnTo>
                      <a:pt x="29462" y="0"/>
                    </a:lnTo>
                    <a:lnTo>
                      <a:pt x="22144" y="16002"/>
                    </a:lnTo>
                    <a:lnTo>
                      <a:pt x="9504" y="3009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19"/>
              <p:cNvSpPr/>
              <p:nvPr/>
            </p:nvSpPr>
            <p:spPr>
              <a:xfrm>
                <a:off x="4303110" y="5229225"/>
                <a:ext cx="294907" cy="185356"/>
              </a:xfrm>
              <a:custGeom>
                <a:rect b="b" l="l" r="r" t="t"/>
                <a:pathLst>
                  <a:path extrusionOk="0" h="185356" w="294907">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1" name="Google Shape;1151;p19"/>
            <p:cNvGrpSpPr/>
            <p:nvPr/>
          </p:nvGrpSpPr>
          <p:grpSpPr>
            <a:xfrm>
              <a:off x="5533746" y="4396707"/>
              <a:ext cx="883852" cy="621030"/>
              <a:chOff x="7343371" y="5138832"/>
              <a:chExt cx="883852" cy="621030"/>
            </a:xfrm>
          </p:grpSpPr>
          <p:sp>
            <p:nvSpPr>
              <p:cNvPr id="1152" name="Google Shape;1152;p19"/>
              <p:cNvSpPr/>
              <p:nvPr/>
            </p:nvSpPr>
            <p:spPr>
              <a:xfrm>
                <a:off x="7343371" y="524837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19"/>
              <p:cNvSpPr/>
              <p:nvPr/>
            </p:nvSpPr>
            <p:spPr>
              <a:xfrm>
                <a:off x="7343561" y="539153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19"/>
              <p:cNvSpPr/>
              <p:nvPr/>
            </p:nvSpPr>
            <p:spPr>
              <a:xfrm>
                <a:off x="8160792" y="5394578"/>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19"/>
              <p:cNvSpPr/>
              <p:nvPr/>
            </p:nvSpPr>
            <p:spPr>
              <a:xfrm>
                <a:off x="7343371" y="5138832"/>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19"/>
              <p:cNvSpPr/>
              <p:nvPr/>
            </p:nvSpPr>
            <p:spPr>
              <a:xfrm>
                <a:off x="7469087" y="5208436"/>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19"/>
              <p:cNvSpPr/>
              <p:nvPr/>
            </p:nvSpPr>
            <p:spPr>
              <a:xfrm>
                <a:off x="7469677" y="5230344"/>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19"/>
              <p:cNvSpPr/>
              <p:nvPr/>
            </p:nvSpPr>
            <p:spPr>
              <a:xfrm>
                <a:off x="7630861" y="5313140"/>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19"/>
              <p:cNvSpPr/>
              <p:nvPr/>
            </p:nvSpPr>
            <p:spPr>
              <a:xfrm>
                <a:off x="7753460" y="5450109"/>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19"/>
              <p:cNvSpPr/>
              <p:nvPr/>
            </p:nvSpPr>
            <p:spPr>
              <a:xfrm>
                <a:off x="7880525" y="5461158"/>
                <a:ext cx="42101" cy="19811"/>
              </a:xfrm>
              <a:custGeom>
                <a:rect b="b" l="l" r="r" t="t"/>
                <a:pathLst>
                  <a:path extrusionOk="0" h="19811" w="42101">
                    <a:moveTo>
                      <a:pt x="42102" y="17240"/>
                    </a:moveTo>
                    <a:lnTo>
                      <a:pt x="42102" y="0"/>
                    </a:lnTo>
                    <a:lnTo>
                      <a:pt x="0" y="3238"/>
                    </a:lnTo>
                    <a:lnTo>
                      <a:pt x="24140" y="19812"/>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19"/>
              <p:cNvSpPr/>
              <p:nvPr/>
            </p:nvSpPr>
            <p:spPr>
              <a:xfrm>
                <a:off x="7894686" y="539800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19"/>
              <p:cNvSpPr/>
              <p:nvPr/>
            </p:nvSpPr>
            <p:spPr>
              <a:xfrm>
                <a:off x="7795847" y="5404389"/>
                <a:ext cx="47328" cy="33051"/>
              </a:xfrm>
              <a:custGeom>
                <a:rect b="b" l="l" r="r" t="t"/>
                <a:pathLst>
                  <a:path extrusionOk="0" h="33051" w="47328">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19"/>
              <p:cNvSpPr/>
              <p:nvPr/>
            </p:nvSpPr>
            <p:spPr>
              <a:xfrm>
                <a:off x="7699193" y="5349240"/>
                <a:ext cx="58543" cy="38861"/>
              </a:xfrm>
              <a:custGeom>
                <a:rect b="b" l="l" r="r" t="t"/>
                <a:pathLst>
                  <a:path extrusionOk="0" h="38861" w="58543">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19"/>
              <p:cNvSpPr/>
              <p:nvPr/>
            </p:nvSpPr>
            <p:spPr>
              <a:xfrm>
                <a:off x="7753460" y="5318093"/>
                <a:ext cx="27275" cy="24479"/>
              </a:xfrm>
              <a:custGeom>
                <a:rect b="b" l="l" r="r" t="t"/>
                <a:pathLst>
                  <a:path extrusionOk="0" h="24479" w="27275">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19"/>
              <p:cNvSpPr/>
              <p:nvPr/>
            </p:nvSpPr>
            <p:spPr>
              <a:xfrm>
                <a:off x="7631241" y="531304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19"/>
              <p:cNvSpPr/>
              <p:nvPr/>
            </p:nvSpPr>
            <p:spPr>
              <a:xfrm>
                <a:off x="7632192" y="5370575"/>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19"/>
              <p:cNvSpPr/>
              <p:nvPr/>
            </p:nvSpPr>
            <p:spPr>
              <a:xfrm>
                <a:off x="7630861" y="5295995"/>
                <a:ext cx="295637" cy="184880"/>
              </a:xfrm>
              <a:custGeom>
                <a:rect b="b" l="l" r="r" t="t"/>
                <a:pathLst>
                  <a:path extrusionOk="0" h="184880" w="295637">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8" name="Google Shape;1168;p19"/>
            <p:cNvGrpSpPr/>
            <p:nvPr/>
          </p:nvGrpSpPr>
          <p:grpSpPr>
            <a:xfrm>
              <a:off x="5533746" y="4253261"/>
              <a:ext cx="883852" cy="621029"/>
              <a:chOff x="7343371" y="4995386"/>
              <a:chExt cx="883852" cy="621029"/>
            </a:xfrm>
          </p:grpSpPr>
          <p:sp>
            <p:nvSpPr>
              <p:cNvPr id="1169" name="Google Shape;1169;p19"/>
              <p:cNvSpPr/>
              <p:nvPr/>
            </p:nvSpPr>
            <p:spPr>
              <a:xfrm>
                <a:off x="7343371" y="51049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19"/>
              <p:cNvSpPr/>
              <p:nvPr/>
            </p:nvSpPr>
            <p:spPr>
              <a:xfrm>
                <a:off x="7343561" y="5248084"/>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19"/>
              <p:cNvSpPr/>
              <p:nvPr/>
            </p:nvSpPr>
            <p:spPr>
              <a:xfrm>
                <a:off x="8160792" y="5251132"/>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19"/>
              <p:cNvSpPr/>
              <p:nvPr/>
            </p:nvSpPr>
            <p:spPr>
              <a:xfrm>
                <a:off x="7343371" y="4995386"/>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19"/>
              <p:cNvSpPr/>
              <p:nvPr/>
            </p:nvSpPr>
            <p:spPr>
              <a:xfrm>
                <a:off x="7469087" y="5064990"/>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19"/>
              <p:cNvSpPr/>
              <p:nvPr/>
            </p:nvSpPr>
            <p:spPr>
              <a:xfrm>
                <a:off x="7469677" y="5086897"/>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19"/>
              <p:cNvSpPr/>
              <p:nvPr/>
            </p:nvSpPr>
            <p:spPr>
              <a:xfrm>
                <a:off x="7630861" y="5169693"/>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19"/>
              <p:cNvSpPr/>
              <p:nvPr/>
            </p:nvSpPr>
            <p:spPr>
              <a:xfrm>
                <a:off x="7753460" y="5307234"/>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19"/>
              <p:cNvSpPr/>
              <p:nvPr/>
            </p:nvSpPr>
            <p:spPr>
              <a:xfrm>
                <a:off x="7880525" y="5317712"/>
                <a:ext cx="42101" cy="19716"/>
              </a:xfrm>
              <a:custGeom>
                <a:rect b="b" l="l" r="r" t="t"/>
                <a:pathLst>
                  <a:path extrusionOk="0" h="19716" w="42101">
                    <a:moveTo>
                      <a:pt x="42102" y="17240"/>
                    </a:moveTo>
                    <a:lnTo>
                      <a:pt x="42102" y="0"/>
                    </a:lnTo>
                    <a:lnTo>
                      <a:pt x="0" y="3238"/>
                    </a:lnTo>
                    <a:lnTo>
                      <a:pt x="24140" y="19717"/>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19"/>
              <p:cNvSpPr/>
              <p:nvPr/>
            </p:nvSpPr>
            <p:spPr>
              <a:xfrm>
                <a:off x="7894686" y="525456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19"/>
              <p:cNvSpPr/>
              <p:nvPr/>
            </p:nvSpPr>
            <p:spPr>
              <a:xfrm>
                <a:off x="7795847" y="526094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19"/>
              <p:cNvSpPr/>
              <p:nvPr/>
            </p:nvSpPr>
            <p:spPr>
              <a:xfrm>
                <a:off x="7699193" y="5205793"/>
                <a:ext cx="58543" cy="38861"/>
              </a:xfrm>
              <a:custGeom>
                <a:rect b="b" l="l" r="r" t="t"/>
                <a:pathLst>
                  <a:path extrusionOk="0" h="38861" w="58543">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19"/>
              <p:cNvSpPr/>
              <p:nvPr/>
            </p:nvSpPr>
            <p:spPr>
              <a:xfrm>
                <a:off x="7753460" y="517464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19"/>
              <p:cNvSpPr/>
              <p:nvPr/>
            </p:nvSpPr>
            <p:spPr>
              <a:xfrm>
                <a:off x="7631241" y="516959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19"/>
              <p:cNvSpPr/>
              <p:nvPr/>
            </p:nvSpPr>
            <p:spPr>
              <a:xfrm>
                <a:off x="7632192" y="5227129"/>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19"/>
              <p:cNvSpPr/>
              <p:nvPr/>
            </p:nvSpPr>
            <p:spPr>
              <a:xfrm>
                <a:off x="7630861" y="5152548"/>
                <a:ext cx="295637" cy="184403"/>
              </a:xfrm>
              <a:custGeom>
                <a:rect b="b" l="l" r="r" t="t"/>
                <a:pathLst>
                  <a:path extrusionOk="0" h="184403" w="295637">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85" name="Google Shape;1185;p19"/>
            <p:cNvGrpSpPr/>
            <p:nvPr/>
          </p:nvGrpSpPr>
          <p:grpSpPr>
            <a:xfrm>
              <a:off x="4965040" y="3574128"/>
              <a:ext cx="883852" cy="621125"/>
              <a:chOff x="6774665" y="4316253"/>
              <a:chExt cx="883852" cy="621125"/>
            </a:xfrm>
          </p:grpSpPr>
          <p:sp>
            <p:nvSpPr>
              <p:cNvPr id="1186" name="Google Shape;1186;p19"/>
              <p:cNvSpPr/>
              <p:nvPr/>
            </p:nvSpPr>
            <p:spPr>
              <a:xfrm>
                <a:off x="6774665" y="4425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19"/>
              <p:cNvSpPr/>
              <p:nvPr/>
            </p:nvSpPr>
            <p:spPr>
              <a:xfrm>
                <a:off x="6774855" y="456895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19"/>
              <p:cNvSpPr/>
              <p:nvPr/>
            </p:nvSpPr>
            <p:spPr>
              <a:xfrm>
                <a:off x="7592086" y="4572000"/>
                <a:ext cx="66431" cy="157067"/>
              </a:xfrm>
              <a:custGeom>
                <a:rect b="b" l="l" r="r" t="t"/>
                <a:pathLst>
                  <a:path extrusionOk="0" h="157067" w="66431">
                    <a:moveTo>
                      <a:pt x="66431" y="0"/>
                    </a:moveTo>
                    <a:lnTo>
                      <a:pt x="66431" y="109633"/>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19"/>
              <p:cNvSpPr/>
              <p:nvPr/>
            </p:nvSpPr>
            <p:spPr>
              <a:xfrm>
                <a:off x="6774665" y="431625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19"/>
              <p:cNvSpPr/>
              <p:nvPr/>
            </p:nvSpPr>
            <p:spPr>
              <a:xfrm>
                <a:off x="6900380" y="4385881"/>
                <a:ext cx="632615" cy="366093"/>
              </a:xfrm>
              <a:custGeom>
                <a:rect b="b" l="l" r="r" t="t"/>
                <a:pathLst>
                  <a:path extrusionOk="0" h="366093" w="632615">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19"/>
              <p:cNvSpPr/>
              <p:nvPr/>
            </p:nvSpPr>
            <p:spPr>
              <a:xfrm>
                <a:off x="6900970" y="4407789"/>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19"/>
              <p:cNvSpPr/>
              <p:nvPr/>
            </p:nvSpPr>
            <p:spPr>
              <a:xfrm>
                <a:off x="7062535" y="4489799"/>
                <a:ext cx="295132" cy="185547"/>
              </a:xfrm>
              <a:custGeom>
                <a:rect b="b" l="l" r="r" t="t"/>
                <a:pathLst>
                  <a:path extrusionOk="0" h="185547" w="295132">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19"/>
              <p:cNvSpPr/>
              <p:nvPr/>
            </p:nvSpPr>
            <p:spPr>
              <a:xfrm>
                <a:off x="7184658" y="4627816"/>
                <a:ext cx="19482" cy="25431"/>
              </a:xfrm>
              <a:custGeom>
                <a:rect b="b" l="l" r="r" t="t"/>
                <a:pathLst>
                  <a:path extrusionOk="0" h="25431" w="19482">
                    <a:moveTo>
                      <a:pt x="0" y="17145"/>
                    </a:moveTo>
                    <a:cubicBezTo>
                      <a:pt x="285" y="11430"/>
                      <a:pt x="285" y="5715"/>
                      <a:pt x="0" y="0"/>
                    </a:cubicBezTo>
                    <a:lnTo>
                      <a:pt x="19483" y="12478"/>
                    </a:lnTo>
                    <a:lnTo>
                      <a:pt x="1102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19"/>
              <p:cNvSpPr/>
              <p:nvPr/>
            </p:nvSpPr>
            <p:spPr>
              <a:xfrm>
                <a:off x="7311819" y="4638675"/>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19"/>
              <p:cNvSpPr/>
              <p:nvPr/>
            </p:nvSpPr>
            <p:spPr>
              <a:xfrm>
                <a:off x="7325980" y="457542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19"/>
              <p:cNvSpPr/>
              <p:nvPr/>
            </p:nvSpPr>
            <p:spPr>
              <a:xfrm>
                <a:off x="7227140" y="4581810"/>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19"/>
              <p:cNvSpPr/>
              <p:nvPr/>
            </p:nvSpPr>
            <p:spPr>
              <a:xfrm>
                <a:off x="7130487" y="4526660"/>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19"/>
              <p:cNvSpPr/>
              <p:nvPr/>
            </p:nvSpPr>
            <p:spPr>
              <a:xfrm>
                <a:off x="7184753" y="4495514"/>
                <a:ext cx="27275" cy="24479"/>
              </a:xfrm>
              <a:custGeom>
                <a:rect b="b" l="l" r="r" t="t"/>
                <a:pathLst>
                  <a:path extrusionOk="0" h="24479" w="27275">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19"/>
              <p:cNvSpPr/>
              <p:nvPr/>
            </p:nvSpPr>
            <p:spPr>
              <a:xfrm>
                <a:off x="7062535" y="4490466"/>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19"/>
              <p:cNvSpPr/>
              <p:nvPr/>
            </p:nvSpPr>
            <p:spPr>
              <a:xfrm>
                <a:off x="7063485" y="4547997"/>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19"/>
              <p:cNvSpPr/>
              <p:nvPr/>
            </p:nvSpPr>
            <p:spPr>
              <a:xfrm>
                <a:off x="7062535" y="4472654"/>
                <a:ext cx="295233" cy="185546"/>
              </a:xfrm>
              <a:custGeom>
                <a:rect b="b" l="l" r="r" t="t"/>
                <a:pathLst>
                  <a:path extrusionOk="0" h="185546" w="295233">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02" name="Google Shape;1202;p19"/>
            <p:cNvGrpSpPr/>
            <p:nvPr/>
          </p:nvGrpSpPr>
          <p:grpSpPr>
            <a:xfrm>
              <a:off x="4965040" y="3430682"/>
              <a:ext cx="883852" cy="621125"/>
              <a:chOff x="6774665" y="4172807"/>
              <a:chExt cx="883852" cy="621125"/>
            </a:xfrm>
          </p:grpSpPr>
          <p:sp>
            <p:nvSpPr>
              <p:cNvPr id="1203" name="Google Shape;1203;p19"/>
              <p:cNvSpPr/>
              <p:nvPr/>
            </p:nvSpPr>
            <p:spPr>
              <a:xfrm>
                <a:off x="6774665" y="428244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19"/>
              <p:cNvSpPr/>
              <p:nvPr/>
            </p:nvSpPr>
            <p:spPr>
              <a:xfrm>
                <a:off x="6774855" y="442550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19"/>
              <p:cNvSpPr/>
              <p:nvPr/>
            </p:nvSpPr>
            <p:spPr>
              <a:xfrm>
                <a:off x="7592086" y="4428553"/>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19"/>
              <p:cNvSpPr/>
              <p:nvPr/>
            </p:nvSpPr>
            <p:spPr>
              <a:xfrm>
                <a:off x="6774665" y="417280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19"/>
              <p:cNvSpPr/>
              <p:nvPr/>
            </p:nvSpPr>
            <p:spPr>
              <a:xfrm>
                <a:off x="6900380" y="4242411"/>
                <a:ext cx="632615" cy="366117"/>
              </a:xfrm>
              <a:custGeom>
                <a:rect b="b" l="l" r="r" t="t"/>
                <a:pathLst>
                  <a:path extrusionOk="0" h="366117" w="632615">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19"/>
              <p:cNvSpPr/>
              <p:nvPr/>
            </p:nvSpPr>
            <p:spPr>
              <a:xfrm>
                <a:off x="6900970" y="4264342"/>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19"/>
              <p:cNvSpPr/>
              <p:nvPr/>
            </p:nvSpPr>
            <p:spPr>
              <a:xfrm>
                <a:off x="7062535" y="4346352"/>
                <a:ext cx="295228" cy="185547"/>
              </a:xfrm>
              <a:custGeom>
                <a:rect b="b" l="l" r="r" t="t"/>
                <a:pathLst>
                  <a:path extrusionOk="0" h="185547" w="295228">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19"/>
              <p:cNvSpPr/>
              <p:nvPr/>
            </p:nvSpPr>
            <p:spPr>
              <a:xfrm>
                <a:off x="7184658" y="4484274"/>
                <a:ext cx="19482" cy="25526"/>
              </a:xfrm>
              <a:custGeom>
                <a:rect b="b" l="l" r="r" t="t"/>
                <a:pathLst>
                  <a:path extrusionOk="0" h="25526" w="19482">
                    <a:moveTo>
                      <a:pt x="0" y="17240"/>
                    </a:moveTo>
                    <a:cubicBezTo>
                      <a:pt x="570" y="16002"/>
                      <a:pt x="0" y="0"/>
                      <a:pt x="0" y="0"/>
                    </a:cubicBezTo>
                    <a:lnTo>
                      <a:pt x="19483" y="12573"/>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19"/>
              <p:cNvSpPr/>
              <p:nvPr/>
            </p:nvSpPr>
            <p:spPr>
              <a:xfrm>
                <a:off x="7311819" y="4495228"/>
                <a:ext cx="42101" cy="19716"/>
              </a:xfrm>
              <a:custGeom>
                <a:rect b="b" l="l" r="r" t="t"/>
                <a:pathLst>
                  <a:path extrusionOk="0" h="19716" w="42101">
                    <a:moveTo>
                      <a:pt x="42102" y="17145"/>
                    </a:moveTo>
                    <a:lnTo>
                      <a:pt x="42102" y="0"/>
                    </a:lnTo>
                    <a:lnTo>
                      <a:pt x="0" y="3143"/>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19"/>
              <p:cNvSpPr/>
              <p:nvPr/>
            </p:nvSpPr>
            <p:spPr>
              <a:xfrm>
                <a:off x="7325980" y="443198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19"/>
              <p:cNvSpPr/>
              <p:nvPr/>
            </p:nvSpPr>
            <p:spPr>
              <a:xfrm>
                <a:off x="7227140" y="4438078"/>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19"/>
              <p:cNvSpPr/>
              <p:nvPr/>
            </p:nvSpPr>
            <p:spPr>
              <a:xfrm>
                <a:off x="7130487" y="4383214"/>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19"/>
              <p:cNvSpPr/>
              <p:nvPr/>
            </p:nvSpPr>
            <p:spPr>
              <a:xfrm>
                <a:off x="7184753" y="435206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19"/>
              <p:cNvSpPr/>
              <p:nvPr/>
            </p:nvSpPr>
            <p:spPr>
              <a:xfrm>
                <a:off x="7062535" y="434701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19"/>
              <p:cNvSpPr/>
              <p:nvPr/>
            </p:nvSpPr>
            <p:spPr>
              <a:xfrm>
                <a:off x="7063485" y="4404550"/>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19"/>
              <p:cNvSpPr/>
              <p:nvPr/>
            </p:nvSpPr>
            <p:spPr>
              <a:xfrm>
                <a:off x="7062535" y="4329112"/>
                <a:ext cx="295233" cy="185547"/>
              </a:xfrm>
              <a:custGeom>
                <a:rect b="b" l="l" r="r" t="t"/>
                <a:pathLst>
                  <a:path extrusionOk="0" h="185547" w="295233">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9" name="Google Shape;1219;p19"/>
            <p:cNvGrpSpPr/>
            <p:nvPr/>
          </p:nvGrpSpPr>
          <p:grpSpPr>
            <a:xfrm>
              <a:off x="4993741" y="3268090"/>
              <a:ext cx="883853" cy="621125"/>
              <a:chOff x="6803366" y="4010215"/>
              <a:chExt cx="883853" cy="621125"/>
            </a:xfrm>
          </p:grpSpPr>
          <p:sp>
            <p:nvSpPr>
              <p:cNvPr id="1220" name="Google Shape;1220;p19"/>
              <p:cNvSpPr/>
              <p:nvPr/>
            </p:nvSpPr>
            <p:spPr>
              <a:xfrm>
                <a:off x="6803366" y="411984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19"/>
              <p:cNvSpPr/>
              <p:nvPr/>
            </p:nvSpPr>
            <p:spPr>
              <a:xfrm>
                <a:off x="6803461" y="4262913"/>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19"/>
              <p:cNvSpPr/>
              <p:nvPr/>
            </p:nvSpPr>
            <p:spPr>
              <a:xfrm>
                <a:off x="7620692" y="4265961"/>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19"/>
              <p:cNvSpPr/>
              <p:nvPr/>
            </p:nvSpPr>
            <p:spPr>
              <a:xfrm>
                <a:off x="6803366" y="401021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19"/>
              <p:cNvSpPr/>
              <p:nvPr/>
            </p:nvSpPr>
            <p:spPr>
              <a:xfrm>
                <a:off x="6928987" y="4079843"/>
                <a:ext cx="632689" cy="366093"/>
              </a:xfrm>
              <a:custGeom>
                <a:rect b="b" l="l" r="r" t="t"/>
                <a:pathLst>
                  <a:path extrusionOk="0" h="366093" w="632689">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19"/>
              <p:cNvSpPr/>
              <p:nvPr/>
            </p:nvSpPr>
            <p:spPr>
              <a:xfrm>
                <a:off x="6929577" y="4101750"/>
                <a:ext cx="631526" cy="344186"/>
              </a:xfrm>
              <a:custGeom>
                <a:rect b="b" l="l" r="r" t="t"/>
                <a:pathLst>
                  <a:path extrusionOk="0" h="344186"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19"/>
              <p:cNvSpPr/>
              <p:nvPr/>
            </p:nvSpPr>
            <p:spPr>
              <a:xfrm>
                <a:off x="7091046" y="4183856"/>
                <a:ext cx="294970" cy="185451"/>
              </a:xfrm>
              <a:custGeom>
                <a:rect b="b" l="l" r="r" t="t"/>
                <a:pathLst>
                  <a:path extrusionOk="0" h="185451" w="29497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19"/>
              <p:cNvSpPr/>
              <p:nvPr/>
            </p:nvSpPr>
            <p:spPr>
              <a:xfrm>
                <a:off x="7213360" y="4321778"/>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19"/>
              <p:cNvSpPr/>
              <p:nvPr/>
            </p:nvSpPr>
            <p:spPr>
              <a:xfrm>
                <a:off x="7340425" y="4332636"/>
                <a:ext cx="42101" cy="19716"/>
              </a:xfrm>
              <a:custGeom>
                <a:rect b="b" l="l" r="r" t="t"/>
                <a:pathLst>
                  <a:path extrusionOk="0" h="19716" w="42101">
                    <a:moveTo>
                      <a:pt x="42102" y="17145"/>
                    </a:moveTo>
                    <a:lnTo>
                      <a:pt x="42102" y="0"/>
                    </a:lnTo>
                    <a:lnTo>
                      <a:pt x="0" y="3238"/>
                    </a:lnTo>
                    <a:lnTo>
                      <a:pt x="24235"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19"/>
              <p:cNvSpPr/>
              <p:nvPr/>
            </p:nvSpPr>
            <p:spPr>
              <a:xfrm>
                <a:off x="7354586" y="4269390"/>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19"/>
              <p:cNvSpPr/>
              <p:nvPr/>
            </p:nvSpPr>
            <p:spPr>
              <a:xfrm>
                <a:off x="7255747" y="4276153"/>
                <a:ext cx="47328" cy="33147"/>
              </a:xfrm>
              <a:custGeom>
                <a:rect b="b" l="l" r="r" t="t"/>
                <a:pathLst>
                  <a:path extrusionOk="0" h="33147" w="47328">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19"/>
              <p:cNvSpPr/>
              <p:nvPr/>
            </p:nvSpPr>
            <p:spPr>
              <a:xfrm>
                <a:off x="7159188" y="4220622"/>
                <a:ext cx="58923" cy="38957"/>
              </a:xfrm>
              <a:custGeom>
                <a:rect b="b" l="l" r="r" t="t"/>
                <a:pathLst>
                  <a:path extrusionOk="0" h="38957" w="58923">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19"/>
              <p:cNvSpPr/>
              <p:nvPr/>
            </p:nvSpPr>
            <p:spPr>
              <a:xfrm>
                <a:off x="7213360" y="4189475"/>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19"/>
              <p:cNvSpPr/>
              <p:nvPr/>
            </p:nvSpPr>
            <p:spPr>
              <a:xfrm>
                <a:off x="7091141" y="4184427"/>
                <a:ext cx="26040" cy="19431"/>
              </a:xfrm>
              <a:custGeom>
                <a:rect b="b" l="l" r="r" t="t"/>
                <a:pathLst>
                  <a:path extrusionOk="0" h="19431" w="26040">
                    <a:moveTo>
                      <a:pt x="0" y="17145"/>
                    </a:moveTo>
                    <a:lnTo>
                      <a:pt x="0" y="0"/>
                    </a:lnTo>
                    <a:lnTo>
                      <a:pt x="26041"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19"/>
              <p:cNvSpPr/>
              <p:nvPr/>
            </p:nvSpPr>
            <p:spPr>
              <a:xfrm>
                <a:off x="7092091" y="4242053"/>
                <a:ext cx="29936" cy="30194"/>
              </a:xfrm>
              <a:custGeom>
                <a:rect b="b" l="l" r="r" t="t"/>
                <a:pathLst>
                  <a:path extrusionOk="0" h="30194" w="29936">
                    <a:moveTo>
                      <a:pt x="0" y="17812"/>
                    </a:moveTo>
                    <a:lnTo>
                      <a:pt x="0" y="0"/>
                    </a:lnTo>
                    <a:lnTo>
                      <a:pt x="29937" y="0"/>
                    </a:lnTo>
                    <a:lnTo>
                      <a:pt x="22619" y="15907"/>
                    </a:lnTo>
                    <a:lnTo>
                      <a:pt x="9694"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19"/>
              <p:cNvSpPr/>
              <p:nvPr/>
            </p:nvSpPr>
            <p:spPr>
              <a:xfrm>
                <a:off x="7091046" y="4166616"/>
                <a:ext cx="294970" cy="185547"/>
              </a:xfrm>
              <a:custGeom>
                <a:rect b="b" l="l" r="r" t="t"/>
                <a:pathLst>
                  <a:path extrusionOk="0" h="185547" w="29497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36" name="Google Shape;1236;p19"/>
            <p:cNvGrpSpPr/>
            <p:nvPr/>
          </p:nvGrpSpPr>
          <p:grpSpPr>
            <a:xfrm>
              <a:off x="4984142" y="3105498"/>
              <a:ext cx="883852" cy="621125"/>
              <a:chOff x="6793767" y="3847623"/>
              <a:chExt cx="883852" cy="621125"/>
            </a:xfrm>
          </p:grpSpPr>
          <p:sp>
            <p:nvSpPr>
              <p:cNvPr id="1237" name="Google Shape;1237;p19"/>
              <p:cNvSpPr/>
              <p:nvPr/>
            </p:nvSpPr>
            <p:spPr>
              <a:xfrm>
                <a:off x="6793767" y="395725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19"/>
              <p:cNvSpPr/>
              <p:nvPr/>
            </p:nvSpPr>
            <p:spPr>
              <a:xfrm>
                <a:off x="6793958" y="4100322"/>
                <a:ext cx="87339" cy="116585"/>
              </a:xfrm>
              <a:custGeom>
                <a:rect b="b" l="l" r="r" t="t"/>
                <a:pathLst>
                  <a:path extrusionOk="0" h="116585"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19"/>
              <p:cNvSpPr/>
              <p:nvPr/>
            </p:nvSpPr>
            <p:spPr>
              <a:xfrm>
                <a:off x="7611093" y="4103369"/>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19"/>
              <p:cNvSpPr/>
              <p:nvPr/>
            </p:nvSpPr>
            <p:spPr>
              <a:xfrm>
                <a:off x="6793767" y="38476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19"/>
              <p:cNvSpPr/>
              <p:nvPr/>
            </p:nvSpPr>
            <p:spPr>
              <a:xfrm>
                <a:off x="6919483" y="3917323"/>
                <a:ext cx="632596" cy="366021"/>
              </a:xfrm>
              <a:custGeom>
                <a:rect b="b" l="l" r="r" t="t"/>
                <a:pathLst>
                  <a:path extrusionOk="0" h="366021" w="632596">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19"/>
              <p:cNvSpPr/>
              <p:nvPr/>
            </p:nvSpPr>
            <p:spPr>
              <a:xfrm>
                <a:off x="6920073" y="3939230"/>
                <a:ext cx="631431" cy="344114"/>
              </a:xfrm>
              <a:custGeom>
                <a:rect b="b" l="l" r="r" t="t"/>
                <a:pathLst>
                  <a:path extrusionOk="0" h="344114" w="631431">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19"/>
              <p:cNvSpPr/>
              <p:nvPr/>
            </p:nvSpPr>
            <p:spPr>
              <a:xfrm>
                <a:off x="7081637" y="4021645"/>
                <a:ext cx="294557" cy="185070"/>
              </a:xfrm>
              <a:custGeom>
                <a:rect b="b" l="l" r="r" t="t"/>
                <a:pathLst>
                  <a:path extrusionOk="0" h="185070" w="294557">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19"/>
              <p:cNvSpPr/>
              <p:nvPr/>
            </p:nvSpPr>
            <p:spPr>
              <a:xfrm>
                <a:off x="7203761" y="4159186"/>
                <a:ext cx="19007" cy="25526"/>
              </a:xfrm>
              <a:custGeom>
                <a:rect b="b" l="l" r="r" t="t"/>
                <a:pathLst>
                  <a:path extrusionOk="0" h="25526" w="19007">
                    <a:moveTo>
                      <a:pt x="0" y="17145"/>
                    </a:moveTo>
                    <a:cubicBezTo>
                      <a:pt x="475"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19"/>
              <p:cNvSpPr/>
              <p:nvPr/>
            </p:nvSpPr>
            <p:spPr>
              <a:xfrm>
                <a:off x="7330922" y="4170044"/>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19"/>
              <p:cNvSpPr/>
              <p:nvPr/>
            </p:nvSpPr>
            <p:spPr>
              <a:xfrm>
                <a:off x="7345082" y="4106799"/>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19"/>
              <p:cNvSpPr/>
              <p:nvPr/>
            </p:nvSpPr>
            <p:spPr>
              <a:xfrm>
                <a:off x="7246148" y="4113180"/>
                <a:ext cx="47424" cy="33147"/>
              </a:xfrm>
              <a:custGeom>
                <a:rect b="b" l="l" r="r" t="t"/>
                <a:pathLst>
                  <a:path extrusionOk="0" h="33147" w="47424">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19"/>
              <p:cNvSpPr/>
              <p:nvPr/>
            </p:nvSpPr>
            <p:spPr>
              <a:xfrm>
                <a:off x="7149589" y="4058031"/>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19"/>
              <p:cNvSpPr/>
              <p:nvPr/>
            </p:nvSpPr>
            <p:spPr>
              <a:xfrm>
                <a:off x="7203761" y="4026884"/>
                <a:ext cx="27370" cy="24574"/>
              </a:xfrm>
              <a:custGeom>
                <a:rect b="b" l="l" r="r" t="t"/>
                <a:pathLst>
                  <a:path extrusionOk="0" h="24574" w="2737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19"/>
              <p:cNvSpPr/>
              <p:nvPr/>
            </p:nvSpPr>
            <p:spPr>
              <a:xfrm>
                <a:off x="7081637" y="4021835"/>
                <a:ext cx="26040" cy="19526"/>
              </a:xfrm>
              <a:custGeom>
                <a:rect b="b" l="l" r="r" t="t"/>
                <a:pathLst>
                  <a:path extrusionOk="0" h="19526" w="26040">
                    <a:moveTo>
                      <a:pt x="0" y="17145"/>
                    </a:moveTo>
                    <a:lnTo>
                      <a:pt x="0" y="0"/>
                    </a:lnTo>
                    <a:lnTo>
                      <a:pt x="26041" y="2858"/>
                    </a:lnTo>
                    <a:lnTo>
                      <a:pt x="17582"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19"/>
              <p:cNvSpPr/>
              <p:nvPr/>
            </p:nvSpPr>
            <p:spPr>
              <a:xfrm>
                <a:off x="7082588" y="4079462"/>
                <a:ext cx="29842" cy="30289"/>
              </a:xfrm>
              <a:custGeom>
                <a:rect b="b" l="l" r="r" t="t"/>
                <a:pathLst>
                  <a:path extrusionOk="0" h="30289" w="29842">
                    <a:moveTo>
                      <a:pt x="0" y="17812"/>
                    </a:moveTo>
                    <a:lnTo>
                      <a:pt x="0" y="0"/>
                    </a:lnTo>
                    <a:lnTo>
                      <a:pt x="29842"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19"/>
              <p:cNvSpPr/>
              <p:nvPr/>
            </p:nvSpPr>
            <p:spPr>
              <a:xfrm>
                <a:off x="7081542" y="4004024"/>
                <a:ext cx="294657" cy="185547"/>
              </a:xfrm>
              <a:custGeom>
                <a:rect b="b" l="l" r="r" t="t"/>
                <a:pathLst>
                  <a:path extrusionOk="0" h="185547" w="294657">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53" name="Google Shape;1253;p19"/>
            <p:cNvSpPr/>
            <p:nvPr/>
          </p:nvSpPr>
          <p:spPr>
            <a:xfrm>
              <a:off x="2890886" y="2508793"/>
              <a:ext cx="205462" cy="301290"/>
            </a:xfrm>
            <a:custGeom>
              <a:rect b="b" l="l" r="r" t="t"/>
              <a:pathLst>
                <a:path extrusionOk="0" h="301290" w="205462">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19"/>
            <p:cNvSpPr/>
            <p:nvPr/>
          </p:nvSpPr>
          <p:spPr>
            <a:xfrm>
              <a:off x="2906291" y="2506021"/>
              <a:ext cx="98213" cy="121997"/>
            </a:xfrm>
            <a:custGeom>
              <a:rect b="b" l="l" r="r" t="t"/>
              <a:pathLst>
                <a:path extrusionOk="0" h="121997" w="98213">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19"/>
            <p:cNvSpPr/>
            <p:nvPr/>
          </p:nvSpPr>
          <p:spPr>
            <a:xfrm>
              <a:off x="2925684" y="2638202"/>
              <a:ext cx="121328" cy="136036"/>
            </a:xfrm>
            <a:custGeom>
              <a:rect b="b" l="l" r="r" t="t"/>
              <a:pathLst>
                <a:path extrusionOk="0" h="136036" w="121328">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19"/>
            <p:cNvSpPr/>
            <p:nvPr/>
          </p:nvSpPr>
          <p:spPr>
            <a:xfrm>
              <a:off x="2718513" y="2692113"/>
              <a:ext cx="229495" cy="326875"/>
            </a:xfrm>
            <a:custGeom>
              <a:rect b="b" l="l" r="r" t="t"/>
              <a:pathLst>
                <a:path extrusionOk="0" h="326875" w="229495">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19"/>
            <p:cNvSpPr/>
            <p:nvPr/>
          </p:nvSpPr>
          <p:spPr>
            <a:xfrm>
              <a:off x="2890388" y="2682707"/>
              <a:ext cx="176857" cy="233853"/>
            </a:xfrm>
            <a:custGeom>
              <a:rect b="b" l="l" r="r" t="t"/>
              <a:pathLst>
                <a:path extrusionOk="0" h="233853" w="176857">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19"/>
            <p:cNvSpPr/>
            <p:nvPr/>
          </p:nvSpPr>
          <p:spPr>
            <a:xfrm>
              <a:off x="2921860" y="2515790"/>
              <a:ext cx="130560" cy="160797"/>
            </a:xfrm>
            <a:custGeom>
              <a:rect b="b" l="l" r="r" t="t"/>
              <a:pathLst>
                <a:path extrusionOk="0" h="160797" w="13056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19"/>
            <p:cNvSpPr/>
            <p:nvPr/>
          </p:nvSpPr>
          <p:spPr>
            <a:xfrm>
              <a:off x="2927048" y="2514816"/>
              <a:ext cx="130747" cy="123290"/>
            </a:xfrm>
            <a:custGeom>
              <a:rect b="b" l="l" r="r" t="t"/>
              <a:pathLst>
                <a:path extrusionOk="0" h="123290" w="130747">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19"/>
            <p:cNvSpPr/>
            <p:nvPr/>
          </p:nvSpPr>
          <p:spPr>
            <a:xfrm>
              <a:off x="2770258" y="3324285"/>
              <a:ext cx="102779" cy="78901"/>
            </a:xfrm>
            <a:custGeom>
              <a:rect b="b" l="l" r="r" t="t"/>
              <a:pathLst>
                <a:path extrusionOk="0" h="78901" w="102779">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19"/>
            <p:cNvSpPr/>
            <p:nvPr/>
          </p:nvSpPr>
          <p:spPr>
            <a:xfrm>
              <a:off x="2770711" y="3349338"/>
              <a:ext cx="102274" cy="53559"/>
            </a:xfrm>
            <a:custGeom>
              <a:rect b="b" l="l" r="r" t="t"/>
              <a:pathLst>
                <a:path extrusionOk="0" h="53559" w="102274">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19"/>
            <p:cNvSpPr/>
            <p:nvPr/>
          </p:nvSpPr>
          <p:spPr>
            <a:xfrm>
              <a:off x="2718772" y="3290474"/>
              <a:ext cx="94135" cy="73100"/>
            </a:xfrm>
            <a:custGeom>
              <a:rect b="b" l="l" r="r" t="t"/>
              <a:pathLst>
                <a:path extrusionOk="0" h="73100" w="94135">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19"/>
            <p:cNvSpPr/>
            <p:nvPr/>
          </p:nvSpPr>
          <p:spPr>
            <a:xfrm>
              <a:off x="2719200" y="3314572"/>
              <a:ext cx="93731" cy="48987"/>
            </a:xfrm>
            <a:custGeom>
              <a:rect b="b" l="l" r="r" t="t"/>
              <a:pathLst>
                <a:path extrusionOk="0" h="48987" w="93731">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19"/>
            <p:cNvSpPr/>
            <p:nvPr/>
          </p:nvSpPr>
          <p:spPr>
            <a:xfrm>
              <a:off x="2753699" y="2913665"/>
              <a:ext cx="223980" cy="387148"/>
            </a:xfrm>
            <a:custGeom>
              <a:rect b="b" l="l" r="r" t="t"/>
              <a:pathLst>
                <a:path extrusionOk="0" h="387148" w="22398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19"/>
            <p:cNvSpPr/>
            <p:nvPr/>
          </p:nvSpPr>
          <p:spPr>
            <a:xfrm>
              <a:off x="2814713" y="2914427"/>
              <a:ext cx="222989" cy="419220"/>
            </a:xfrm>
            <a:custGeom>
              <a:rect b="b" l="l" r="r" t="t"/>
              <a:pathLst>
                <a:path extrusionOk="0" h="419220" w="222989">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19"/>
            <p:cNvSpPr/>
            <p:nvPr/>
          </p:nvSpPr>
          <p:spPr>
            <a:xfrm>
              <a:off x="2731717" y="2888138"/>
              <a:ext cx="333476" cy="307358"/>
            </a:xfrm>
            <a:custGeom>
              <a:rect b="b" l="l" r="r" t="t"/>
              <a:pathLst>
                <a:path extrusionOk="0" h="307358" w="333476">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19"/>
            <p:cNvSpPr/>
            <p:nvPr/>
          </p:nvSpPr>
          <p:spPr>
            <a:xfrm>
              <a:off x="2999836" y="2706202"/>
              <a:ext cx="116284" cy="406848"/>
            </a:xfrm>
            <a:custGeom>
              <a:rect b="b" l="l" r="r" t="t"/>
              <a:pathLst>
                <a:path extrusionOk="0" h="406848" w="116284">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19"/>
            <p:cNvSpPr/>
            <p:nvPr/>
          </p:nvSpPr>
          <p:spPr>
            <a:xfrm>
              <a:off x="3022743" y="2701064"/>
              <a:ext cx="69955" cy="89236"/>
            </a:xfrm>
            <a:custGeom>
              <a:rect b="b" l="l" r="r" t="t"/>
              <a:pathLst>
                <a:path extrusionOk="0" h="89236" w="69955">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19"/>
            <p:cNvSpPr/>
            <p:nvPr/>
          </p:nvSpPr>
          <p:spPr>
            <a:xfrm>
              <a:off x="2885136" y="2682643"/>
              <a:ext cx="59968" cy="63096"/>
            </a:xfrm>
            <a:custGeom>
              <a:rect b="b" l="l" r="r" t="t"/>
              <a:pathLst>
                <a:path extrusionOk="0" h="63096" w="59968">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19"/>
            <p:cNvSpPr/>
            <p:nvPr/>
          </p:nvSpPr>
          <p:spPr>
            <a:xfrm>
              <a:off x="4136405" y="305709"/>
              <a:ext cx="1608303" cy="2009690"/>
            </a:xfrm>
            <a:custGeom>
              <a:rect b="b" l="l" r="r" t="t"/>
              <a:pathLst>
                <a:path extrusionOk="0" h="2009690" w="1608303">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19"/>
            <p:cNvSpPr/>
            <p:nvPr/>
          </p:nvSpPr>
          <p:spPr>
            <a:xfrm>
              <a:off x="4119583" y="322825"/>
              <a:ext cx="1594925" cy="1994313"/>
            </a:xfrm>
            <a:custGeom>
              <a:rect b="b" l="l" r="r" t="t"/>
              <a:pathLst>
                <a:path extrusionOk="0" h="1994313" w="1594925">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19"/>
            <p:cNvSpPr/>
            <p:nvPr/>
          </p:nvSpPr>
          <p:spPr>
            <a:xfrm>
              <a:off x="4241517" y="588041"/>
              <a:ext cx="58543" cy="817911"/>
            </a:xfrm>
            <a:custGeom>
              <a:rect b="b" l="l" r="r" t="t"/>
              <a:pathLst>
                <a:path extrusionOk="0" h="817911" w="58543">
                  <a:moveTo>
                    <a:pt x="57878" y="817912"/>
                  </a:moveTo>
                  <a:lnTo>
                    <a:pt x="0" y="783431"/>
                  </a:lnTo>
                  <a:lnTo>
                    <a:pt x="760" y="0"/>
                  </a:lnTo>
                  <a:lnTo>
                    <a:pt x="58543" y="34481"/>
                  </a:lnTo>
                  <a:lnTo>
                    <a:pt x="57878" y="8179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19"/>
            <p:cNvSpPr/>
            <p:nvPr/>
          </p:nvSpPr>
          <p:spPr>
            <a:xfrm>
              <a:off x="4241517" y="1216214"/>
              <a:ext cx="58448" cy="189833"/>
            </a:xfrm>
            <a:custGeom>
              <a:rect b="b" l="l" r="r" t="t"/>
              <a:pathLst>
                <a:path extrusionOk="0" h="189833" w="58448">
                  <a:moveTo>
                    <a:pt x="57878" y="189833"/>
                  </a:moveTo>
                  <a:lnTo>
                    <a:pt x="0" y="156115"/>
                  </a:lnTo>
                  <a:lnTo>
                    <a:pt x="570" y="0"/>
                  </a:lnTo>
                  <a:lnTo>
                    <a:pt x="58448" y="33814"/>
                  </a:lnTo>
                  <a:lnTo>
                    <a:pt x="57878" y="1898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19"/>
            <p:cNvSpPr/>
            <p:nvPr/>
          </p:nvSpPr>
          <p:spPr>
            <a:xfrm>
              <a:off x="4424940" y="694149"/>
              <a:ext cx="58353" cy="818006"/>
            </a:xfrm>
            <a:custGeom>
              <a:rect b="b" l="l" r="r" t="t"/>
              <a:pathLst>
                <a:path extrusionOk="0" h="818006" w="58353">
                  <a:moveTo>
                    <a:pt x="57878" y="818007"/>
                  </a:moveTo>
                  <a:lnTo>
                    <a:pt x="0" y="783336"/>
                  </a:lnTo>
                  <a:lnTo>
                    <a:pt x="570" y="0"/>
                  </a:lnTo>
                  <a:lnTo>
                    <a:pt x="58353" y="34766"/>
                  </a:lnTo>
                  <a:lnTo>
                    <a:pt x="57878" y="81800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19"/>
            <p:cNvSpPr/>
            <p:nvPr/>
          </p:nvSpPr>
          <p:spPr>
            <a:xfrm>
              <a:off x="4424940" y="1350993"/>
              <a:ext cx="58353" cy="161258"/>
            </a:xfrm>
            <a:custGeom>
              <a:rect b="b" l="l" r="r" t="t"/>
              <a:pathLst>
                <a:path extrusionOk="0" h="161258" w="58353">
                  <a:moveTo>
                    <a:pt x="57878" y="161258"/>
                  </a:moveTo>
                  <a:lnTo>
                    <a:pt x="0" y="127444"/>
                  </a:lnTo>
                  <a:lnTo>
                    <a:pt x="475" y="0"/>
                  </a:lnTo>
                  <a:lnTo>
                    <a:pt x="58353" y="33719"/>
                  </a:lnTo>
                  <a:lnTo>
                    <a:pt x="57878" y="1612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19"/>
            <p:cNvSpPr/>
            <p:nvPr/>
          </p:nvSpPr>
          <p:spPr>
            <a:xfrm>
              <a:off x="4608458" y="801877"/>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19"/>
            <p:cNvSpPr/>
            <p:nvPr/>
          </p:nvSpPr>
          <p:spPr>
            <a:xfrm>
              <a:off x="4608458" y="1266316"/>
              <a:ext cx="59113" cy="352044"/>
            </a:xfrm>
            <a:custGeom>
              <a:rect b="b" l="l" r="r" t="t"/>
              <a:pathLst>
                <a:path extrusionOk="0" h="352044" w="59113">
                  <a:moveTo>
                    <a:pt x="57878" y="352044"/>
                  </a:moveTo>
                  <a:lnTo>
                    <a:pt x="0" y="318325"/>
                  </a:lnTo>
                  <a:lnTo>
                    <a:pt x="1235" y="0"/>
                  </a:lnTo>
                  <a:lnTo>
                    <a:pt x="59113" y="33814"/>
                  </a:lnTo>
                  <a:lnTo>
                    <a:pt x="57878" y="3520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19"/>
            <p:cNvSpPr/>
            <p:nvPr/>
          </p:nvSpPr>
          <p:spPr>
            <a:xfrm>
              <a:off x="4793306" y="908938"/>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19"/>
            <p:cNvSpPr/>
            <p:nvPr/>
          </p:nvSpPr>
          <p:spPr>
            <a:xfrm>
              <a:off x="4793306" y="1421097"/>
              <a:ext cx="58923" cy="304228"/>
            </a:xfrm>
            <a:custGeom>
              <a:rect b="b" l="l" r="r" t="t"/>
              <a:pathLst>
                <a:path extrusionOk="0" h="304228" w="58923">
                  <a:moveTo>
                    <a:pt x="57783" y="304229"/>
                  </a:moveTo>
                  <a:lnTo>
                    <a:pt x="0" y="270510"/>
                  </a:lnTo>
                  <a:lnTo>
                    <a:pt x="1046" y="0"/>
                  </a:lnTo>
                  <a:lnTo>
                    <a:pt x="58924" y="33719"/>
                  </a:lnTo>
                  <a:lnTo>
                    <a:pt x="57783" y="304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19"/>
            <p:cNvSpPr/>
            <p:nvPr/>
          </p:nvSpPr>
          <p:spPr>
            <a:xfrm>
              <a:off x="4978440" y="1016189"/>
              <a:ext cx="60919" cy="816483"/>
            </a:xfrm>
            <a:custGeom>
              <a:rect b="b" l="l" r="r" t="t"/>
              <a:pathLst>
                <a:path extrusionOk="0" h="816483" w="60919">
                  <a:moveTo>
                    <a:pt x="57783" y="816483"/>
                  </a:moveTo>
                  <a:lnTo>
                    <a:pt x="0" y="782669"/>
                  </a:lnTo>
                  <a:lnTo>
                    <a:pt x="3136" y="0"/>
                  </a:lnTo>
                  <a:lnTo>
                    <a:pt x="60919" y="33719"/>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19"/>
            <p:cNvSpPr/>
            <p:nvPr/>
          </p:nvSpPr>
          <p:spPr>
            <a:xfrm>
              <a:off x="4978440" y="1384997"/>
              <a:ext cx="59493" cy="447484"/>
            </a:xfrm>
            <a:custGeom>
              <a:rect b="b" l="l" r="r" t="t"/>
              <a:pathLst>
                <a:path extrusionOk="0" h="447484" w="59493">
                  <a:moveTo>
                    <a:pt x="57878" y="447485"/>
                  </a:moveTo>
                  <a:lnTo>
                    <a:pt x="0" y="413671"/>
                  </a:lnTo>
                  <a:lnTo>
                    <a:pt x="1615" y="0"/>
                  </a:lnTo>
                  <a:lnTo>
                    <a:pt x="59494" y="33719"/>
                  </a:lnTo>
                  <a:lnTo>
                    <a:pt x="57878" y="44748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19"/>
            <p:cNvSpPr/>
            <p:nvPr/>
          </p:nvSpPr>
          <p:spPr>
            <a:xfrm>
              <a:off x="5164524" y="1123917"/>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19"/>
            <p:cNvSpPr/>
            <p:nvPr/>
          </p:nvSpPr>
          <p:spPr>
            <a:xfrm>
              <a:off x="5164524" y="1368614"/>
              <a:ext cx="59968" cy="571500"/>
            </a:xfrm>
            <a:custGeom>
              <a:rect b="b" l="l" r="r" t="t"/>
              <a:pathLst>
                <a:path extrusionOk="0" h="571500" w="59968">
                  <a:moveTo>
                    <a:pt x="57783" y="571500"/>
                  </a:moveTo>
                  <a:lnTo>
                    <a:pt x="0" y="537782"/>
                  </a:lnTo>
                  <a:lnTo>
                    <a:pt x="2091" y="0"/>
                  </a:lnTo>
                  <a:lnTo>
                    <a:pt x="59969" y="33814"/>
                  </a:lnTo>
                  <a:lnTo>
                    <a:pt x="57783" y="571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19"/>
            <p:cNvSpPr/>
            <p:nvPr/>
          </p:nvSpPr>
          <p:spPr>
            <a:xfrm>
              <a:off x="5351084" y="1231931"/>
              <a:ext cx="61014" cy="816578"/>
            </a:xfrm>
            <a:custGeom>
              <a:rect b="b" l="l" r="r" t="t"/>
              <a:pathLst>
                <a:path extrusionOk="0" h="816578" w="61014">
                  <a:moveTo>
                    <a:pt x="57878" y="816578"/>
                  </a:moveTo>
                  <a:lnTo>
                    <a:pt x="0" y="782764"/>
                  </a:lnTo>
                  <a:lnTo>
                    <a:pt x="3136" y="0"/>
                  </a:lnTo>
                  <a:lnTo>
                    <a:pt x="61014" y="33814"/>
                  </a:lnTo>
                  <a:lnTo>
                    <a:pt x="57878"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19"/>
            <p:cNvSpPr/>
            <p:nvPr/>
          </p:nvSpPr>
          <p:spPr>
            <a:xfrm>
              <a:off x="5351179" y="1342992"/>
              <a:ext cx="60443" cy="705135"/>
            </a:xfrm>
            <a:custGeom>
              <a:rect b="b" l="l" r="r" t="t"/>
              <a:pathLst>
                <a:path extrusionOk="0" h="705135" w="60443">
                  <a:moveTo>
                    <a:pt x="57783" y="705136"/>
                  </a:moveTo>
                  <a:lnTo>
                    <a:pt x="0" y="671417"/>
                  </a:lnTo>
                  <a:lnTo>
                    <a:pt x="2661" y="0"/>
                  </a:lnTo>
                  <a:lnTo>
                    <a:pt x="60444" y="33814"/>
                  </a:lnTo>
                  <a:lnTo>
                    <a:pt x="57783" y="7051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19"/>
            <p:cNvSpPr/>
            <p:nvPr/>
          </p:nvSpPr>
          <p:spPr>
            <a:xfrm>
              <a:off x="5538879" y="1340706"/>
              <a:ext cx="61014" cy="816483"/>
            </a:xfrm>
            <a:custGeom>
              <a:rect b="b" l="l" r="r" t="t"/>
              <a:pathLst>
                <a:path extrusionOk="0" h="816483" w="61014">
                  <a:moveTo>
                    <a:pt x="57878" y="816483"/>
                  </a:moveTo>
                  <a:lnTo>
                    <a:pt x="0" y="782765"/>
                  </a:lnTo>
                  <a:lnTo>
                    <a:pt x="3136" y="0"/>
                  </a:lnTo>
                  <a:lnTo>
                    <a:pt x="61014" y="33814"/>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19"/>
            <p:cNvSpPr/>
            <p:nvPr/>
          </p:nvSpPr>
          <p:spPr>
            <a:xfrm>
              <a:off x="5538879" y="1442147"/>
              <a:ext cx="60634" cy="714660"/>
            </a:xfrm>
            <a:custGeom>
              <a:rect b="b" l="l" r="r" t="t"/>
              <a:pathLst>
                <a:path extrusionOk="0" h="714660" w="60634">
                  <a:moveTo>
                    <a:pt x="57878" y="714661"/>
                  </a:moveTo>
                  <a:lnTo>
                    <a:pt x="0" y="680847"/>
                  </a:lnTo>
                  <a:lnTo>
                    <a:pt x="2756" y="0"/>
                  </a:lnTo>
                  <a:lnTo>
                    <a:pt x="60634" y="33814"/>
                  </a:lnTo>
                  <a:lnTo>
                    <a:pt x="57878" y="71466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19"/>
            <p:cNvSpPr/>
            <p:nvPr/>
          </p:nvSpPr>
          <p:spPr>
            <a:xfrm>
              <a:off x="4516176" y="748442"/>
              <a:ext cx="61299" cy="816768"/>
            </a:xfrm>
            <a:custGeom>
              <a:rect b="b" l="l" r="r" t="t"/>
              <a:pathLst>
                <a:path extrusionOk="0" h="816768" w="61299">
                  <a:moveTo>
                    <a:pt x="58163" y="816769"/>
                  </a:moveTo>
                  <a:lnTo>
                    <a:pt x="0" y="782764"/>
                  </a:lnTo>
                  <a:lnTo>
                    <a:pt x="3136" y="0"/>
                  </a:lnTo>
                  <a:lnTo>
                    <a:pt x="61300" y="34004"/>
                  </a:lnTo>
                  <a:lnTo>
                    <a:pt x="58163" y="816769"/>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19"/>
            <p:cNvSpPr/>
            <p:nvPr/>
          </p:nvSpPr>
          <p:spPr>
            <a:xfrm>
              <a:off x="4516366" y="1270221"/>
              <a:ext cx="58923" cy="294893"/>
            </a:xfrm>
            <a:custGeom>
              <a:rect b="b" l="l" r="r" t="t"/>
              <a:pathLst>
                <a:path extrusionOk="0" h="294893" w="58923">
                  <a:moveTo>
                    <a:pt x="57783" y="294894"/>
                  </a:moveTo>
                  <a:lnTo>
                    <a:pt x="0" y="261080"/>
                  </a:lnTo>
                  <a:lnTo>
                    <a:pt x="1045" y="0"/>
                  </a:lnTo>
                  <a:lnTo>
                    <a:pt x="58923" y="33814"/>
                  </a:lnTo>
                  <a:lnTo>
                    <a:pt x="57783" y="2948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19"/>
            <p:cNvSpPr/>
            <p:nvPr/>
          </p:nvSpPr>
          <p:spPr>
            <a:xfrm>
              <a:off x="4700740" y="855312"/>
              <a:ext cx="60919" cy="816578"/>
            </a:xfrm>
            <a:custGeom>
              <a:rect b="b" l="l" r="r" t="t"/>
              <a:pathLst>
                <a:path extrusionOk="0" h="816578" w="60919">
                  <a:moveTo>
                    <a:pt x="57783" y="816578"/>
                  </a:moveTo>
                  <a:lnTo>
                    <a:pt x="0" y="782765"/>
                  </a:lnTo>
                  <a:lnTo>
                    <a:pt x="3041"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19"/>
            <p:cNvSpPr/>
            <p:nvPr/>
          </p:nvSpPr>
          <p:spPr>
            <a:xfrm>
              <a:off x="4700740" y="1272031"/>
              <a:ext cx="59303" cy="399764"/>
            </a:xfrm>
            <a:custGeom>
              <a:rect b="b" l="l" r="r" t="t"/>
              <a:pathLst>
                <a:path extrusionOk="0" h="399764" w="59303">
                  <a:moveTo>
                    <a:pt x="57783" y="399764"/>
                  </a:moveTo>
                  <a:lnTo>
                    <a:pt x="0" y="365951"/>
                  </a:lnTo>
                  <a:lnTo>
                    <a:pt x="1426" y="0"/>
                  </a:lnTo>
                  <a:lnTo>
                    <a:pt x="59304" y="33814"/>
                  </a:lnTo>
                  <a:lnTo>
                    <a:pt x="57783" y="3997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19"/>
            <p:cNvSpPr/>
            <p:nvPr/>
          </p:nvSpPr>
          <p:spPr>
            <a:xfrm>
              <a:off x="4885398" y="962278"/>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19"/>
            <p:cNvSpPr/>
            <p:nvPr/>
          </p:nvSpPr>
          <p:spPr>
            <a:xfrm>
              <a:off x="4885398" y="1264506"/>
              <a:ext cx="59778" cy="514159"/>
            </a:xfrm>
            <a:custGeom>
              <a:rect b="b" l="l" r="r" t="t"/>
              <a:pathLst>
                <a:path extrusionOk="0" h="514159" w="59778">
                  <a:moveTo>
                    <a:pt x="57783" y="514159"/>
                  </a:moveTo>
                  <a:lnTo>
                    <a:pt x="0" y="480346"/>
                  </a:lnTo>
                  <a:lnTo>
                    <a:pt x="1901" y="0"/>
                  </a:lnTo>
                  <a:lnTo>
                    <a:pt x="59779" y="33719"/>
                  </a:lnTo>
                  <a:lnTo>
                    <a:pt x="57783" y="5141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4" name="Google Shape;1294;p19"/>
            <p:cNvSpPr/>
            <p:nvPr/>
          </p:nvSpPr>
          <p:spPr>
            <a:xfrm>
              <a:off x="5071197" y="1069910"/>
              <a:ext cx="60919" cy="816483"/>
            </a:xfrm>
            <a:custGeom>
              <a:rect b="b" l="l" r="r" t="t"/>
              <a:pathLst>
                <a:path extrusionOk="0" h="816483" w="60919">
                  <a:moveTo>
                    <a:pt x="57878" y="816483"/>
                  </a:moveTo>
                  <a:lnTo>
                    <a:pt x="0" y="782669"/>
                  </a:lnTo>
                  <a:lnTo>
                    <a:pt x="3136" y="0"/>
                  </a:lnTo>
                  <a:lnTo>
                    <a:pt x="60919" y="33719"/>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5" name="Google Shape;1295;p19"/>
            <p:cNvSpPr/>
            <p:nvPr/>
          </p:nvSpPr>
          <p:spPr>
            <a:xfrm>
              <a:off x="5071197" y="1371948"/>
              <a:ext cx="59778" cy="514254"/>
            </a:xfrm>
            <a:custGeom>
              <a:rect b="b" l="l" r="r" t="t"/>
              <a:pathLst>
                <a:path extrusionOk="0" h="514254" w="59778">
                  <a:moveTo>
                    <a:pt x="57878" y="514255"/>
                  </a:moveTo>
                  <a:lnTo>
                    <a:pt x="0" y="480441"/>
                  </a:lnTo>
                  <a:lnTo>
                    <a:pt x="1901" y="0"/>
                  </a:lnTo>
                  <a:lnTo>
                    <a:pt x="59779" y="33814"/>
                  </a:lnTo>
                  <a:lnTo>
                    <a:pt x="57878" y="5142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19"/>
            <p:cNvSpPr/>
            <p:nvPr/>
          </p:nvSpPr>
          <p:spPr>
            <a:xfrm>
              <a:off x="5257662" y="1177829"/>
              <a:ext cx="60919" cy="816482"/>
            </a:xfrm>
            <a:custGeom>
              <a:rect b="b" l="l" r="r" t="t"/>
              <a:pathLst>
                <a:path extrusionOk="0" h="816482" w="60919">
                  <a:moveTo>
                    <a:pt x="57783" y="816483"/>
                  </a:moveTo>
                  <a:lnTo>
                    <a:pt x="0" y="782765"/>
                  </a:lnTo>
                  <a:lnTo>
                    <a:pt x="3041"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19"/>
            <p:cNvSpPr/>
            <p:nvPr/>
          </p:nvSpPr>
          <p:spPr>
            <a:xfrm>
              <a:off x="5257662" y="1365376"/>
              <a:ext cx="60253" cy="628649"/>
            </a:xfrm>
            <a:custGeom>
              <a:rect b="b" l="l" r="r" t="t"/>
              <a:pathLst>
                <a:path extrusionOk="0" h="628649" w="60253">
                  <a:moveTo>
                    <a:pt x="57878" y="628650"/>
                  </a:moveTo>
                  <a:lnTo>
                    <a:pt x="0" y="594932"/>
                  </a:lnTo>
                  <a:lnTo>
                    <a:pt x="2376" y="0"/>
                  </a:lnTo>
                  <a:lnTo>
                    <a:pt x="60254" y="33719"/>
                  </a:lnTo>
                  <a:lnTo>
                    <a:pt x="57878" y="6286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19"/>
            <p:cNvSpPr/>
            <p:nvPr/>
          </p:nvSpPr>
          <p:spPr>
            <a:xfrm>
              <a:off x="5444886" y="1286223"/>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19"/>
            <p:cNvSpPr/>
            <p:nvPr/>
          </p:nvSpPr>
          <p:spPr>
            <a:xfrm>
              <a:off x="5444886" y="1359185"/>
              <a:ext cx="60729" cy="743235"/>
            </a:xfrm>
            <a:custGeom>
              <a:rect b="b" l="l" r="r" t="t"/>
              <a:pathLst>
                <a:path extrusionOk="0" h="743235" w="60729">
                  <a:moveTo>
                    <a:pt x="57878" y="743236"/>
                  </a:moveTo>
                  <a:lnTo>
                    <a:pt x="0" y="709422"/>
                  </a:lnTo>
                  <a:lnTo>
                    <a:pt x="2851" y="0"/>
                  </a:lnTo>
                  <a:lnTo>
                    <a:pt x="60729" y="33814"/>
                  </a:lnTo>
                  <a:lnTo>
                    <a:pt x="57878" y="7432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19"/>
            <p:cNvSpPr/>
            <p:nvPr/>
          </p:nvSpPr>
          <p:spPr>
            <a:xfrm>
              <a:off x="4333133" y="641190"/>
              <a:ext cx="58828" cy="817816"/>
            </a:xfrm>
            <a:custGeom>
              <a:rect b="b" l="l" r="r" t="t"/>
              <a:pathLst>
                <a:path extrusionOk="0" h="817816" w="58828">
                  <a:moveTo>
                    <a:pt x="57878" y="817817"/>
                  </a:moveTo>
                  <a:lnTo>
                    <a:pt x="0" y="783527"/>
                  </a:lnTo>
                  <a:lnTo>
                    <a:pt x="950" y="0"/>
                  </a:lnTo>
                  <a:lnTo>
                    <a:pt x="58828" y="34385"/>
                  </a:lnTo>
                  <a:lnTo>
                    <a:pt x="57878" y="81781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19"/>
            <p:cNvSpPr/>
            <p:nvPr/>
          </p:nvSpPr>
          <p:spPr>
            <a:xfrm>
              <a:off x="4333133" y="1231074"/>
              <a:ext cx="58638" cy="228028"/>
            </a:xfrm>
            <a:custGeom>
              <a:rect b="b" l="l" r="r" t="t"/>
              <a:pathLst>
                <a:path extrusionOk="0" h="228028" w="58638">
                  <a:moveTo>
                    <a:pt x="57783" y="228028"/>
                  </a:moveTo>
                  <a:lnTo>
                    <a:pt x="0" y="194215"/>
                  </a:lnTo>
                  <a:lnTo>
                    <a:pt x="760" y="0"/>
                  </a:lnTo>
                  <a:lnTo>
                    <a:pt x="58638" y="33718"/>
                  </a:lnTo>
                  <a:lnTo>
                    <a:pt x="57783" y="2280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19"/>
            <p:cNvSpPr/>
            <p:nvPr/>
          </p:nvSpPr>
          <p:spPr>
            <a:xfrm rot="-1801764">
              <a:off x="4182051" y="402648"/>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19"/>
            <p:cNvSpPr/>
            <p:nvPr/>
          </p:nvSpPr>
          <p:spPr>
            <a:xfrm rot="-1801764">
              <a:off x="4256393" y="445744"/>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19"/>
            <p:cNvSpPr/>
            <p:nvPr/>
          </p:nvSpPr>
          <p:spPr>
            <a:xfrm rot="-1801764">
              <a:off x="4330817" y="488696"/>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19"/>
            <p:cNvSpPr/>
            <p:nvPr/>
          </p:nvSpPr>
          <p:spPr>
            <a:xfrm>
              <a:off x="4106792" y="1565782"/>
              <a:ext cx="86160" cy="187928"/>
            </a:xfrm>
            <a:custGeom>
              <a:rect b="b" l="l" r="r" t="t"/>
              <a:pathLst>
                <a:path extrusionOk="0" h="187928" w="8616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19"/>
            <p:cNvSpPr/>
            <p:nvPr/>
          </p:nvSpPr>
          <p:spPr>
            <a:xfrm>
              <a:off x="4118918" y="1488575"/>
              <a:ext cx="61869" cy="119039"/>
            </a:xfrm>
            <a:custGeom>
              <a:rect b="b" l="l" r="r" t="t"/>
              <a:pathLst>
                <a:path extrusionOk="0" h="119039" w="61869">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7" name="Google Shape;1307;p19"/>
            <p:cNvSpPr/>
            <p:nvPr/>
          </p:nvSpPr>
          <p:spPr>
            <a:xfrm>
              <a:off x="4255221" y="2314593"/>
              <a:ext cx="133508" cy="75339"/>
            </a:xfrm>
            <a:custGeom>
              <a:rect b="b" l="l" r="r" t="t"/>
              <a:pathLst>
                <a:path extrusionOk="0" h="75339" w="133508">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19"/>
            <p:cNvSpPr/>
            <p:nvPr/>
          </p:nvSpPr>
          <p:spPr>
            <a:xfrm>
              <a:off x="4257103" y="2327115"/>
              <a:ext cx="131644" cy="62816"/>
            </a:xfrm>
            <a:custGeom>
              <a:rect b="b" l="l" r="r" t="t"/>
              <a:pathLst>
                <a:path extrusionOk="0" h="62816" w="131644">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9" name="Google Shape;1309;p19"/>
            <p:cNvSpPr/>
            <p:nvPr/>
          </p:nvSpPr>
          <p:spPr>
            <a:xfrm>
              <a:off x="4157606" y="2270641"/>
              <a:ext cx="133494" cy="75381"/>
            </a:xfrm>
            <a:custGeom>
              <a:rect b="b" l="l" r="r" t="t"/>
              <a:pathLst>
                <a:path extrusionOk="0" h="75381" w="133494">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0" name="Google Shape;1310;p19"/>
            <p:cNvSpPr/>
            <p:nvPr/>
          </p:nvSpPr>
          <p:spPr>
            <a:xfrm>
              <a:off x="4159499" y="2283205"/>
              <a:ext cx="131564" cy="62816"/>
            </a:xfrm>
            <a:custGeom>
              <a:rect b="b" l="l" r="r" t="t"/>
              <a:pathLst>
                <a:path extrusionOk="0" h="62816" w="131564">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1" name="Google Shape;1311;p19"/>
            <p:cNvSpPr/>
            <p:nvPr/>
          </p:nvSpPr>
          <p:spPr>
            <a:xfrm>
              <a:off x="4157684" y="1783524"/>
              <a:ext cx="195217" cy="552238"/>
            </a:xfrm>
            <a:custGeom>
              <a:rect b="b" l="l" r="r" t="t"/>
              <a:pathLst>
                <a:path extrusionOk="0" h="552238" w="195217">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19"/>
            <p:cNvSpPr/>
            <p:nvPr/>
          </p:nvSpPr>
          <p:spPr>
            <a:xfrm>
              <a:off x="4182697" y="1330426"/>
              <a:ext cx="141754" cy="227198"/>
            </a:xfrm>
            <a:custGeom>
              <a:rect b="b" l="l" r="r" t="t"/>
              <a:pathLst>
                <a:path extrusionOk="0" h="227198" w="141754">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3" name="Google Shape;1313;p19"/>
            <p:cNvSpPr/>
            <p:nvPr/>
          </p:nvSpPr>
          <p:spPr>
            <a:xfrm>
              <a:off x="4136412" y="1491278"/>
              <a:ext cx="217917" cy="361626"/>
            </a:xfrm>
            <a:custGeom>
              <a:rect b="b" l="l" r="r" t="t"/>
              <a:pathLst>
                <a:path extrusionOk="0" h="361626" w="217917">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19"/>
            <p:cNvSpPr/>
            <p:nvPr/>
          </p:nvSpPr>
          <p:spPr>
            <a:xfrm>
              <a:off x="4290792" y="1536579"/>
              <a:ext cx="276750" cy="215760"/>
            </a:xfrm>
            <a:custGeom>
              <a:rect b="b" l="l" r="r" t="t"/>
              <a:pathLst>
                <a:path extrusionOk="0" h="215760" w="27675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19"/>
            <p:cNvSpPr/>
            <p:nvPr/>
          </p:nvSpPr>
          <p:spPr>
            <a:xfrm>
              <a:off x="4280886" y="1531786"/>
              <a:ext cx="84275" cy="123474"/>
            </a:xfrm>
            <a:custGeom>
              <a:rect b="b" l="l" r="r" t="t"/>
              <a:pathLst>
                <a:path extrusionOk="0" h="123474" w="84275">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6" name="Google Shape;1316;p19"/>
            <p:cNvSpPr/>
            <p:nvPr/>
          </p:nvSpPr>
          <p:spPr>
            <a:xfrm>
              <a:off x="4187208" y="1320312"/>
              <a:ext cx="137401" cy="151685"/>
            </a:xfrm>
            <a:custGeom>
              <a:rect b="b" l="l" r="r" t="t"/>
              <a:pathLst>
                <a:path extrusionOk="0" h="151685" w="137401">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19"/>
            <p:cNvSpPr/>
            <p:nvPr/>
          </p:nvSpPr>
          <p:spPr>
            <a:xfrm>
              <a:off x="5589453" y="3105692"/>
              <a:ext cx="158988" cy="313238"/>
            </a:xfrm>
            <a:custGeom>
              <a:rect b="b" l="l" r="r" t="t"/>
              <a:pathLst>
                <a:path extrusionOk="0" h="313238" w="158988">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19"/>
            <p:cNvSpPr/>
            <p:nvPr/>
          </p:nvSpPr>
          <p:spPr>
            <a:xfrm>
              <a:off x="5625064" y="3841302"/>
              <a:ext cx="109135" cy="84940"/>
            </a:xfrm>
            <a:custGeom>
              <a:rect b="b" l="l" r="r" t="t"/>
              <a:pathLst>
                <a:path extrusionOk="0" h="84940" w="109135">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9" name="Google Shape;1319;p19"/>
            <p:cNvSpPr/>
            <p:nvPr/>
          </p:nvSpPr>
          <p:spPr>
            <a:xfrm>
              <a:off x="5624449" y="3869213"/>
              <a:ext cx="108591" cy="56989"/>
            </a:xfrm>
            <a:custGeom>
              <a:rect b="b" l="l" r="r" t="t"/>
              <a:pathLst>
                <a:path extrusionOk="0" h="56989" w="108591">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19"/>
            <p:cNvSpPr/>
            <p:nvPr/>
          </p:nvSpPr>
          <p:spPr>
            <a:xfrm>
              <a:off x="5756800" y="3764382"/>
              <a:ext cx="108931" cy="81850"/>
            </a:xfrm>
            <a:custGeom>
              <a:rect b="b" l="l" r="r" t="t"/>
              <a:pathLst>
                <a:path extrusionOk="0" h="81850" w="108931">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19"/>
            <p:cNvSpPr/>
            <p:nvPr/>
          </p:nvSpPr>
          <p:spPr>
            <a:xfrm>
              <a:off x="5756201" y="3790822"/>
              <a:ext cx="108657" cy="56976"/>
            </a:xfrm>
            <a:custGeom>
              <a:rect b="b" l="l" r="r" t="t"/>
              <a:pathLst>
                <a:path extrusionOk="0" h="56976" w="108657">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19"/>
            <p:cNvSpPr/>
            <p:nvPr/>
          </p:nvSpPr>
          <p:spPr>
            <a:xfrm>
              <a:off x="5454721" y="3387696"/>
              <a:ext cx="383168" cy="465480"/>
            </a:xfrm>
            <a:custGeom>
              <a:rect b="b" l="l" r="r" t="t"/>
              <a:pathLst>
                <a:path extrusionOk="0" h="465480" w="383168">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19"/>
            <p:cNvSpPr/>
            <p:nvPr/>
          </p:nvSpPr>
          <p:spPr>
            <a:xfrm>
              <a:off x="5486791" y="3077400"/>
              <a:ext cx="120860" cy="118150"/>
            </a:xfrm>
            <a:custGeom>
              <a:rect b="b" l="l" r="r" t="t"/>
              <a:pathLst>
                <a:path extrusionOk="0" h="118150" w="12086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19"/>
            <p:cNvSpPr/>
            <p:nvPr/>
          </p:nvSpPr>
          <p:spPr>
            <a:xfrm>
              <a:off x="5455024" y="3093521"/>
              <a:ext cx="195218" cy="382396"/>
            </a:xfrm>
            <a:custGeom>
              <a:rect b="b" l="l" r="r" t="t"/>
              <a:pathLst>
                <a:path extrusionOk="0" h="382396" w="195218">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19"/>
            <p:cNvSpPr/>
            <p:nvPr/>
          </p:nvSpPr>
          <p:spPr>
            <a:xfrm>
              <a:off x="5481752" y="2955179"/>
              <a:ext cx="130450" cy="158871"/>
            </a:xfrm>
            <a:custGeom>
              <a:rect b="b" l="l" r="r" t="t"/>
              <a:pathLst>
                <a:path extrusionOk="0" h="158871" w="13045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19"/>
            <p:cNvSpPr/>
            <p:nvPr/>
          </p:nvSpPr>
          <p:spPr>
            <a:xfrm>
              <a:off x="5470442" y="2941583"/>
              <a:ext cx="136833" cy="135816"/>
            </a:xfrm>
            <a:custGeom>
              <a:rect b="b" l="l" r="r" t="t"/>
              <a:pathLst>
                <a:path extrusionOk="0" h="135816" w="136833">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19"/>
            <p:cNvSpPr/>
            <p:nvPr/>
          </p:nvSpPr>
          <p:spPr>
            <a:xfrm>
              <a:off x="5607306" y="3093878"/>
              <a:ext cx="63200" cy="92106"/>
            </a:xfrm>
            <a:custGeom>
              <a:rect b="b" l="l" r="r" t="t"/>
              <a:pathLst>
                <a:path extrusionOk="0" h="92106" w="6320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28" name="Google Shape;1328;p19"/>
            <p:cNvGrpSpPr/>
            <p:nvPr/>
          </p:nvGrpSpPr>
          <p:grpSpPr>
            <a:xfrm>
              <a:off x="2715952" y="2834463"/>
              <a:ext cx="319677" cy="242660"/>
              <a:chOff x="6621095" y="1452181"/>
              <a:chExt cx="330894" cy="250785"/>
            </a:xfrm>
          </p:grpSpPr>
          <p:sp>
            <p:nvSpPr>
              <p:cNvPr id="1329" name="Google Shape;1329;p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34" name="Google Shape;1334;p19"/>
            <p:cNvGrpSpPr/>
            <p:nvPr/>
          </p:nvGrpSpPr>
          <p:grpSpPr>
            <a:xfrm flipH="1">
              <a:off x="5538041" y="3330111"/>
              <a:ext cx="319677" cy="242660"/>
              <a:chOff x="6621095" y="1452181"/>
              <a:chExt cx="330894" cy="250785"/>
            </a:xfrm>
          </p:grpSpPr>
          <p:sp>
            <p:nvSpPr>
              <p:cNvPr id="1335" name="Google Shape;1335;p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40" name="Google Shape;1340;p19"/>
            <p:cNvSpPr/>
            <p:nvPr/>
          </p:nvSpPr>
          <p:spPr>
            <a:xfrm>
              <a:off x="5420536" y="3157173"/>
              <a:ext cx="148553" cy="414880"/>
            </a:xfrm>
            <a:custGeom>
              <a:rect b="b" l="l" r="r" t="t"/>
              <a:pathLst>
                <a:path extrusionOk="0" h="414880" w="148553">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19"/>
            <p:cNvSpPr/>
            <p:nvPr/>
          </p:nvSpPr>
          <p:spPr>
            <a:xfrm>
              <a:off x="5414664" y="3153198"/>
              <a:ext cx="85059" cy="115922"/>
            </a:xfrm>
            <a:custGeom>
              <a:rect b="b" l="l" r="r" t="t"/>
              <a:pathLst>
                <a:path extrusionOk="0" h="115922" w="85059">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4559" name="Shape 4559"/>
        <p:cNvGrpSpPr/>
        <p:nvPr/>
      </p:nvGrpSpPr>
      <p:grpSpPr>
        <a:xfrm>
          <a:off x="0" y="0"/>
          <a:ext cx="0" cy="0"/>
          <a:chOff x="0" y="0"/>
          <a:chExt cx="0" cy="0"/>
        </a:xfrm>
      </p:grpSpPr>
      <p:sp>
        <p:nvSpPr>
          <p:cNvPr id="4560" name="Google Shape;4560;p91"/>
          <p:cNvSpPr txBox="1"/>
          <p:nvPr>
            <p:ph idx="4294967295" type="title"/>
          </p:nvPr>
        </p:nvSpPr>
        <p:spPr>
          <a:xfrm>
            <a:off x="381000" y="381000"/>
            <a:ext cx="4754100" cy="1013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0" lang="en" sz="3000">
                <a:solidFill>
                  <a:schemeClr val="lt1"/>
                </a:solidFill>
                <a:highlight>
                  <a:schemeClr val="accent1"/>
                </a:highlight>
              </a:rPr>
              <a:t>Want big impact?</a:t>
            </a:r>
            <a:endParaRPr b="0" sz="3000">
              <a:solidFill>
                <a:schemeClr val="lt1"/>
              </a:solidFill>
              <a:highlight>
                <a:schemeClr val="accent1"/>
              </a:highlight>
            </a:endParaRPr>
          </a:p>
          <a:p>
            <a:pPr indent="0" lvl="0" marL="0" rtl="0" algn="l">
              <a:lnSpc>
                <a:spcPct val="115000"/>
              </a:lnSpc>
              <a:spcBef>
                <a:spcPts val="0"/>
              </a:spcBef>
              <a:spcAft>
                <a:spcPts val="0"/>
              </a:spcAft>
              <a:buNone/>
            </a:pPr>
            <a:r>
              <a:rPr lang="en" sz="3000">
                <a:solidFill>
                  <a:schemeClr val="lt1"/>
                </a:solidFill>
                <a:highlight>
                  <a:schemeClr val="accent2"/>
                </a:highlight>
              </a:rPr>
              <a:t>Use big image.</a:t>
            </a:r>
            <a:endParaRPr sz="3000">
              <a:solidFill>
                <a:schemeClr val="lt1"/>
              </a:solidFill>
              <a:highlight>
                <a:schemeClr val="accent2"/>
              </a:highlight>
            </a:endParaRPr>
          </a:p>
        </p:txBody>
      </p:sp>
      <p:sp>
        <p:nvSpPr>
          <p:cNvPr id="4561" name="Google Shape;4561;p9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65" name="Shape 4565"/>
        <p:cNvGrpSpPr/>
        <p:nvPr/>
      </p:nvGrpSpPr>
      <p:grpSpPr>
        <a:xfrm>
          <a:off x="0" y="0"/>
          <a:ext cx="0" cy="0"/>
          <a:chOff x="0" y="0"/>
          <a:chExt cx="0" cy="0"/>
        </a:xfrm>
      </p:grpSpPr>
      <p:sp>
        <p:nvSpPr>
          <p:cNvPr id="4566" name="Google Shape;4566;p92"/>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diagrams to explain your ideas</a:t>
            </a:r>
            <a:endParaRPr/>
          </a:p>
        </p:txBody>
      </p:sp>
      <p:sp>
        <p:nvSpPr>
          <p:cNvPr id="4567" name="Google Shape;4567;p9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568" name="Google Shape;4568;p92"/>
          <p:cNvGrpSpPr/>
          <p:nvPr/>
        </p:nvGrpSpPr>
        <p:grpSpPr>
          <a:xfrm>
            <a:off x="2655041" y="2436044"/>
            <a:ext cx="2200509" cy="1776159"/>
            <a:chOff x="3071457" y="2013875"/>
            <a:chExt cx="1944600" cy="1569600"/>
          </a:xfrm>
        </p:grpSpPr>
        <p:sp>
          <p:nvSpPr>
            <p:cNvPr id="4569" name="Google Shape;4569;p92"/>
            <p:cNvSpPr/>
            <p:nvPr/>
          </p:nvSpPr>
          <p:spPr>
            <a:xfrm flipH="1" rot="10800000">
              <a:off x="3071457" y="2013875"/>
              <a:ext cx="1944600" cy="1569600"/>
            </a:xfrm>
            <a:prstGeom prst="round2DiagRect">
              <a:avLst>
                <a:gd fmla="val 0" name="adj1"/>
                <a:gd fmla="val 1776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2"/>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4571" name="Google Shape;4571;p92"/>
            <p:cNvSpPr txBox="1"/>
            <p:nvPr/>
          </p:nvSpPr>
          <p:spPr>
            <a:xfrm>
              <a:off x="3316100"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4572" name="Google Shape;4572;p92"/>
          <p:cNvGrpSpPr/>
          <p:nvPr/>
        </p:nvGrpSpPr>
        <p:grpSpPr>
          <a:xfrm>
            <a:off x="457232" y="2436044"/>
            <a:ext cx="2200509" cy="1776159"/>
            <a:chOff x="1126863" y="2013875"/>
            <a:chExt cx="1944600" cy="1569600"/>
          </a:xfrm>
        </p:grpSpPr>
        <p:sp>
          <p:nvSpPr>
            <p:cNvPr id="4573" name="Google Shape;4573;p92"/>
            <p:cNvSpPr/>
            <p:nvPr/>
          </p:nvSpPr>
          <p:spPr>
            <a:xfrm>
              <a:off x="1126863" y="2013875"/>
              <a:ext cx="19446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2"/>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4575" name="Google Shape;4575;p92"/>
            <p:cNvSpPr txBox="1"/>
            <p:nvPr/>
          </p:nvSpPr>
          <p:spPr>
            <a:xfrm>
              <a:off x="1351625"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4576" name="Google Shape;4576;p92"/>
          <p:cNvGrpSpPr/>
          <p:nvPr/>
        </p:nvGrpSpPr>
        <p:grpSpPr>
          <a:xfrm>
            <a:off x="4852720" y="2436044"/>
            <a:ext cx="3396158" cy="1776159"/>
            <a:chOff x="5015938" y="2013875"/>
            <a:chExt cx="3001200" cy="1569600"/>
          </a:xfrm>
        </p:grpSpPr>
        <p:sp>
          <p:nvSpPr>
            <p:cNvPr id="4577" name="Google Shape;4577;p92"/>
            <p:cNvSpPr/>
            <p:nvPr/>
          </p:nvSpPr>
          <p:spPr>
            <a:xfrm>
              <a:off x="5015938" y="2013875"/>
              <a:ext cx="3001200" cy="1569600"/>
            </a:xfrm>
            <a:prstGeom prst="round2DiagRect">
              <a:avLst>
                <a:gd fmla="val 0" name="adj1"/>
                <a:gd fmla="val 17764"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78" name="Google Shape;4578;p92"/>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Vestibulum congue</a:t>
              </a:r>
              <a:br>
                <a:rPr b="1" lang="en" sz="1100">
                  <a:solidFill>
                    <a:srgbClr val="FFFFFF"/>
                  </a:solidFill>
                  <a:latin typeface="Barlow"/>
                  <a:ea typeface="Barlow"/>
                  <a:cs typeface="Barlow"/>
                  <a:sym typeface="Barlow"/>
                </a:rPr>
              </a:br>
              <a:r>
                <a:rPr b="1" lang="en" sz="1100">
                  <a:solidFill>
                    <a:srgbClr val="FFFFFF"/>
                  </a:solidFill>
                  <a:latin typeface="Barlow"/>
                  <a:ea typeface="Barlow"/>
                  <a:cs typeface="Barlow"/>
                  <a:sym typeface="Barlow"/>
                </a:rPr>
                <a:t>tempus</a:t>
              </a:r>
              <a:endParaRPr sz="1100">
                <a:solidFill>
                  <a:srgbClr val="FFFFFF"/>
                </a:solidFill>
                <a:latin typeface="Barlow"/>
                <a:ea typeface="Barlow"/>
                <a:cs typeface="Barlow"/>
                <a:sym typeface="Barlow"/>
              </a:endParaRPr>
            </a:p>
          </p:txBody>
        </p:sp>
        <p:sp>
          <p:nvSpPr>
            <p:cNvPr id="4579" name="Google Shape;4579;p92"/>
            <p:cNvSpPr txBox="1"/>
            <p:nvPr/>
          </p:nvSpPr>
          <p:spPr>
            <a:xfrm>
              <a:off x="5360225" y="2716353"/>
              <a:ext cx="24171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 Ipsum dolor sit amet elit, sed do eiusmod tempor.</a:t>
              </a:r>
              <a:endParaRPr sz="1100">
                <a:solidFill>
                  <a:srgbClr val="FFFFFF"/>
                </a:solidFill>
                <a:latin typeface="Barlow"/>
                <a:ea typeface="Barlow"/>
                <a:cs typeface="Barlow"/>
                <a:sym typeface="Barlow"/>
              </a:endParaRPr>
            </a:p>
          </p:txBody>
        </p:sp>
      </p:grpSp>
      <p:grpSp>
        <p:nvGrpSpPr>
          <p:cNvPr id="4580" name="Google Shape;4580;p92"/>
          <p:cNvGrpSpPr/>
          <p:nvPr/>
        </p:nvGrpSpPr>
        <p:grpSpPr>
          <a:xfrm>
            <a:off x="4705169" y="3213940"/>
            <a:ext cx="295999" cy="294651"/>
            <a:chOff x="4858109" y="2631368"/>
            <a:chExt cx="316442" cy="315000"/>
          </a:xfrm>
        </p:grpSpPr>
        <p:sp>
          <p:nvSpPr>
            <p:cNvPr id="4581" name="Google Shape;4581;p9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2"/>
            <p:cNvSpPr/>
            <p:nvPr/>
          </p:nvSpPr>
          <p:spPr>
            <a:xfrm>
              <a:off x="4858109" y="2739300"/>
              <a:ext cx="239100" cy="99000"/>
            </a:xfrm>
            <a:prstGeom prst="rightArrow">
              <a:avLst>
                <a:gd fmla="val 32020" name="adj1"/>
                <a:gd fmla="val 6697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4583" name="Google Shape;4583;p92"/>
          <p:cNvGrpSpPr/>
          <p:nvPr/>
        </p:nvGrpSpPr>
        <p:grpSpPr>
          <a:xfrm>
            <a:off x="2512794" y="3213816"/>
            <a:ext cx="294612" cy="294612"/>
            <a:chOff x="3157188" y="909150"/>
            <a:chExt cx="470400" cy="470400"/>
          </a:xfrm>
        </p:grpSpPr>
        <p:sp>
          <p:nvSpPr>
            <p:cNvPr id="4584" name="Google Shape;4584;p92"/>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2"/>
            <p:cNvSpPr/>
            <p:nvPr/>
          </p:nvSpPr>
          <p:spPr>
            <a:xfrm>
              <a:off x="3243138" y="995100"/>
              <a:ext cx="298500" cy="298500"/>
            </a:xfrm>
            <a:prstGeom prst="mathPlus">
              <a:avLst>
                <a:gd fmla="val 990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89" name="Shape 4589"/>
        <p:cNvGrpSpPr/>
        <p:nvPr/>
      </p:nvGrpSpPr>
      <p:grpSpPr>
        <a:xfrm>
          <a:off x="0" y="0"/>
          <a:ext cx="0" cy="0"/>
          <a:chOff x="0" y="0"/>
          <a:chExt cx="0" cy="0"/>
        </a:xfrm>
      </p:grpSpPr>
      <p:sp>
        <p:nvSpPr>
          <p:cNvPr id="4590" name="Google Shape;4590;p93"/>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And tables to compare data</a:t>
            </a:r>
            <a:endParaRPr/>
          </a:p>
        </p:txBody>
      </p:sp>
      <p:graphicFrame>
        <p:nvGraphicFramePr>
          <p:cNvPr id="4591" name="Google Shape;4591;p93"/>
          <p:cNvGraphicFramePr/>
          <p:nvPr/>
        </p:nvGraphicFramePr>
        <p:xfrm>
          <a:off x="457200" y="2402681"/>
          <a:ext cx="3000000" cy="3000000"/>
        </p:xfrm>
        <a:graphic>
          <a:graphicData uri="http://schemas.openxmlformats.org/drawingml/2006/table">
            <a:tbl>
              <a:tblPr>
                <a:noFill/>
                <a:tableStyleId>{1BC3F293-4347-47CD-8CAA-528A0F99D704}</a:tableStyleId>
              </a:tblPr>
              <a:tblGrid>
                <a:gridCol w="1051325"/>
                <a:gridCol w="1051325"/>
                <a:gridCol w="1051325"/>
                <a:gridCol w="1051325"/>
              </a:tblGrid>
              <a:tr h="501025">
                <a:tc>
                  <a:txBody>
                    <a:bodyPr/>
                    <a:lstStyle/>
                    <a:p>
                      <a:pPr indent="0" lvl="0" marL="0" rtl="0" algn="l">
                        <a:spcBef>
                          <a:spcPts val="0"/>
                        </a:spcBef>
                        <a:spcAft>
                          <a:spcPts val="0"/>
                        </a:spcAft>
                        <a:buNone/>
                      </a:pPr>
                      <a:r>
                        <a:t/>
                      </a:r>
                      <a:endParaRPr>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Barlow"/>
                          <a:ea typeface="Barlow"/>
                          <a:cs typeface="Barlow"/>
                          <a:sym typeface="Barlow"/>
                        </a:rPr>
                        <a:t>A</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Barlow"/>
                          <a:ea typeface="Barlow"/>
                          <a:cs typeface="Barlow"/>
                          <a:sym typeface="Barlow"/>
                        </a:rPr>
                        <a:t>B</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Barlow"/>
                          <a:ea typeface="Barlow"/>
                          <a:cs typeface="Barlow"/>
                          <a:sym typeface="Barlow"/>
                        </a:rPr>
                        <a:t>C</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solidFill>
                            <a:schemeClr val="accent1"/>
                          </a:solidFill>
                          <a:latin typeface="Barlow"/>
                          <a:ea typeface="Barlow"/>
                          <a:cs typeface="Barlow"/>
                          <a:sym typeface="Barlow"/>
                        </a:rPr>
                        <a:t>Yellow</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20</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7</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solidFill>
                            <a:schemeClr val="accent1"/>
                          </a:solidFill>
                          <a:latin typeface="Barlow"/>
                          <a:ea typeface="Barlow"/>
                          <a:cs typeface="Barlow"/>
                          <a:sym typeface="Barlow"/>
                        </a:rPr>
                        <a:t>Blue</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30</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15</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solidFill>
                            <a:schemeClr val="accent1"/>
                          </a:solidFill>
                          <a:latin typeface="Barlow"/>
                          <a:ea typeface="Barlow"/>
                          <a:cs typeface="Barlow"/>
                          <a:sym typeface="Barlow"/>
                        </a:rPr>
                        <a:t>Orange</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5</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24</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16</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4592" name="Google Shape;4592;p9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593" name="Google Shape;4593;p93"/>
          <p:cNvGrpSpPr/>
          <p:nvPr/>
        </p:nvGrpSpPr>
        <p:grpSpPr>
          <a:xfrm>
            <a:off x="5191199" y="905259"/>
            <a:ext cx="3495801" cy="3628765"/>
            <a:chOff x="2012475" y="393272"/>
            <a:chExt cx="4440240" cy="4609126"/>
          </a:xfrm>
        </p:grpSpPr>
        <p:sp>
          <p:nvSpPr>
            <p:cNvPr id="4594" name="Google Shape;4594;p93"/>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5" name="Google Shape;4595;p93"/>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6" name="Google Shape;4596;p93"/>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7" name="Google Shape;4597;p93"/>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8" name="Google Shape;4598;p93"/>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9" name="Google Shape;4599;p93"/>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0" name="Google Shape;4600;p93"/>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1" name="Google Shape;4601;p93"/>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2" name="Google Shape;4602;p93"/>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3" name="Google Shape;4603;p93"/>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4" name="Google Shape;4604;p93"/>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5" name="Google Shape;4605;p93"/>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6" name="Google Shape;4606;p93"/>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7" name="Google Shape;4607;p93"/>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8" name="Google Shape;4608;p93"/>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9" name="Google Shape;4609;p93"/>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0" name="Google Shape;4610;p93"/>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1" name="Google Shape;4611;p93"/>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2" name="Google Shape;4612;p93"/>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3" name="Google Shape;4613;p93"/>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4" name="Google Shape;4614;p93"/>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5" name="Google Shape;4615;p93"/>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6" name="Google Shape;4616;p93"/>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7" name="Google Shape;4617;p93"/>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8" name="Google Shape;4618;p93"/>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9" name="Google Shape;4619;p93"/>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0" name="Google Shape;4620;p93"/>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1" name="Google Shape;4621;p93"/>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2" name="Google Shape;4622;p93"/>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3" name="Google Shape;4623;p93"/>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4" name="Google Shape;4624;p93"/>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5" name="Google Shape;4625;p93"/>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6" name="Google Shape;4626;p93"/>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7" name="Google Shape;4627;p93"/>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8" name="Google Shape;4628;p93"/>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9" name="Google Shape;4629;p93"/>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0" name="Google Shape;4630;p93"/>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1" name="Google Shape;4631;p93"/>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2" name="Google Shape;4632;p93"/>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3" name="Google Shape;4633;p93"/>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4" name="Google Shape;4634;p93"/>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5" name="Google Shape;4635;p93"/>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6" name="Google Shape;4636;p93"/>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7" name="Google Shape;4637;p93"/>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8" name="Google Shape;4638;p93"/>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9" name="Google Shape;4639;p93"/>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0" name="Google Shape;4640;p93"/>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1" name="Google Shape;4641;p93"/>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2" name="Google Shape;4642;p93"/>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3" name="Google Shape;4643;p93"/>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4" name="Google Shape;4644;p93"/>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5" name="Google Shape;4645;p93"/>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6" name="Google Shape;4646;p93"/>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7" name="Google Shape;4647;p93"/>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8" name="Google Shape;4648;p93"/>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9" name="Google Shape;4649;p93"/>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0" name="Google Shape;4650;p93"/>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1" name="Google Shape;4651;p93"/>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2" name="Google Shape;4652;p93"/>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3" name="Google Shape;4653;p93"/>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4" name="Google Shape;4654;p93"/>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5" name="Google Shape;4655;p93"/>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6" name="Google Shape;4656;p93"/>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7" name="Google Shape;4657;p93"/>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8" name="Google Shape;4658;p93"/>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9" name="Google Shape;4659;p93"/>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0" name="Google Shape;4660;p93"/>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1" name="Google Shape;4661;p93"/>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2" name="Google Shape;4662;p93"/>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3" name="Google Shape;4663;p93"/>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4" name="Google Shape;4664;p93"/>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5" name="Google Shape;4665;p93"/>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6" name="Google Shape;4666;p93"/>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7" name="Google Shape;4667;p93"/>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8" name="Google Shape;4668;p93"/>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9" name="Google Shape;4669;p93"/>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0" name="Google Shape;4670;p93"/>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1" name="Google Shape;4671;p93"/>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2" name="Google Shape;4672;p93"/>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3" name="Google Shape;4673;p93"/>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4" name="Google Shape;4674;p93"/>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5" name="Google Shape;4675;p93"/>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6" name="Google Shape;4676;p93"/>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7" name="Google Shape;4677;p93"/>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8" name="Google Shape;4678;p93"/>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9" name="Google Shape;4679;p93"/>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0" name="Google Shape;4680;p93"/>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1" name="Google Shape;4681;p93"/>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2" name="Google Shape;4682;p93"/>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3" name="Google Shape;4683;p93"/>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4" name="Google Shape;4684;p93"/>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5" name="Google Shape;4685;p93"/>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6" name="Google Shape;4686;p93"/>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90" name="Shape 4690"/>
        <p:cNvGrpSpPr/>
        <p:nvPr/>
      </p:nvGrpSpPr>
      <p:grpSpPr>
        <a:xfrm>
          <a:off x="0" y="0"/>
          <a:ext cx="0" cy="0"/>
          <a:chOff x="0" y="0"/>
          <a:chExt cx="0" cy="0"/>
        </a:xfrm>
      </p:grpSpPr>
      <p:sp>
        <p:nvSpPr>
          <p:cNvPr id="4691" name="Google Shape;4691;p94"/>
          <p:cNvSpPr/>
          <p:nvPr/>
        </p:nvSpPr>
        <p:spPr>
          <a:xfrm>
            <a:off x="514725" y="942584"/>
            <a:ext cx="8171736" cy="3892835"/>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rotWithShape="0" algn="bl" dir="5400000" dist="19050">
              <a:srgbClr val="38226D">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4"/>
          <p:cNvSpPr txBox="1"/>
          <p:nvPr>
            <p:ph idx="4294967295" type="title"/>
          </p:nvPr>
        </p:nvSpPr>
        <p:spPr>
          <a:xfrm>
            <a:off x="381000" y="453200"/>
            <a:ext cx="56409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solidFill>
                  <a:schemeClr val="lt1"/>
                </a:solidFill>
              </a:rPr>
              <a:t>Maps</a:t>
            </a:r>
            <a:endParaRPr sz="3000">
              <a:solidFill>
                <a:schemeClr val="lt1"/>
              </a:solidFill>
            </a:endParaRPr>
          </a:p>
        </p:txBody>
      </p:sp>
      <p:sp>
        <p:nvSpPr>
          <p:cNvPr id="4693" name="Google Shape;4693;p94"/>
          <p:cNvSpPr/>
          <p:nvPr/>
        </p:nvSpPr>
        <p:spPr>
          <a:xfrm>
            <a:off x="1947750" y="1878125"/>
            <a:ext cx="747900" cy="202500"/>
          </a:xfrm>
          <a:prstGeom prst="wedgeRectCallout">
            <a:avLst>
              <a:gd fmla="val -21428" name="adj1"/>
              <a:gd fmla="val 8428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Barlow"/>
                <a:ea typeface="Barlow"/>
                <a:cs typeface="Barlow"/>
                <a:sym typeface="Barlow"/>
              </a:rPr>
              <a:t>our office</a:t>
            </a:r>
            <a:endParaRPr sz="1000">
              <a:solidFill>
                <a:schemeClr val="lt1"/>
              </a:solidFill>
              <a:latin typeface="Barlow"/>
              <a:ea typeface="Barlow"/>
              <a:cs typeface="Barlow"/>
              <a:sym typeface="Barlow"/>
            </a:endParaRPr>
          </a:p>
        </p:txBody>
      </p:sp>
      <p:sp>
        <p:nvSpPr>
          <p:cNvPr id="4694" name="Google Shape;4694;p9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4695" name="Google Shape;4695;p94"/>
          <p:cNvSpPr txBox="1"/>
          <p:nvPr>
            <p:ph idx="4294967295" type="body"/>
          </p:nvPr>
        </p:nvSpPr>
        <p:spPr>
          <a:xfrm>
            <a:off x="1090975" y="453200"/>
            <a:ext cx="7719300" cy="306900"/>
          </a:xfrm>
          <a:prstGeom prst="rect">
            <a:avLst/>
          </a:prstGeom>
        </p:spPr>
        <p:txBody>
          <a:bodyPr anchorCtr="0" anchor="t" bIns="0" lIns="0" spcFirstLastPara="1" rIns="0" wrap="square" tIns="0">
            <a:noAutofit/>
          </a:bodyPr>
          <a:lstStyle/>
          <a:p>
            <a:pPr indent="0" lvl="0" marL="0" rtl="0" algn="r">
              <a:spcBef>
                <a:spcPts val="600"/>
              </a:spcBef>
              <a:spcAft>
                <a:spcPts val="0"/>
              </a:spcAft>
              <a:buNone/>
            </a:pPr>
            <a:r>
              <a:rPr b="1" lang="en" sz="900">
                <a:solidFill>
                  <a:schemeClr val="lt1"/>
                </a:solidFill>
              </a:rPr>
              <a:t>Find more maps at </a:t>
            </a:r>
            <a:r>
              <a:rPr lang="en" sz="900" u="sng">
                <a:solidFill>
                  <a:schemeClr val="lt1"/>
                </a:solidFill>
                <a:hlinkClick r:id="rId3"/>
              </a:rPr>
              <a:t>slidescarnival.com/extra-free-resources-icons-and-maps</a:t>
            </a:r>
            <a:endParaRPr sz="900">
              <a:solidFill>
                <a:schemeClr val="lt1"/>
              </a:solidFill>
            </a:endParaRPr>
          </a:p>
          <a:p>
            <a:pPr indent="0" lvl="0" marL="0" rtl="0" algn="r">
              <a:spcBef>
                <a:spcPts val="600"/>
              </a:spcBef>
              <a:spcAft>
                <a:spcPts val="0"/>
              </a:spcAft>
              <a:buNone/>
            </a:pPr>
            <a:r>
              <a:t/>
            </a:r>
            <a:endParaRPr b="1" sz="900">
              <a:solidFill>
                <a:schemeClr val="lt1"/>
              </a:solidFill>
            </a:endParaRPr>
          </a:p>
        </p:txBody>
      </p:sp>
      <p:sp>
        <p:nvSpPr>
          <p:cNvPr id="4696" name="Google Shape;4696;p94"/>
          <p:cNvSpPr/>
          <p:nvPr/>
        </p:nvSpPr>
        <p:spPr>
          <a:xfrm>
            <a:off x="1090975" y="21473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4"/>
          <p:cNvSpPr/>
          <p:nvPr/>
        </p:nvSpPr>
        <p:spPr>
          <a:xfrm>
            <a:off x="2824525" y="3795125"/>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4"/>
          <p:cNvSpPr/>
          <p:nvPr/>
        </p:nvSpPr>
        <p:spPr>
          <a:xfrm>
            <a:off x="3853225" y="19448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4"/>
          <p:cNvSpPr/>
          <p:nvPr/>
        </p:nvSpPr>
        <p:spPr>
          <a:xfrm>
            <a:off x="4596175" y="40904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4"/>
          <p:cNvSpPr/>
          <p:nvPr/>
        </p:nvSpPr>
        <p:spPr>
          <a:xfrm>
            <a:off x="6720250" y="24140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4"/>
          <p:cNvSpPr/>
          <p:nvPr/>
        </p:nvSpPr>
        <p:spPr>
          <a:xfrm>
            <a:off x="7377475" y="4157075"/>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05" name="Shape 4705"/>
        <p:cNvGrpSpPr/>
        <p:nvPr/>
      </p:nvGrpSpPr>
      <p:grpSpPr>
        <a:xfrm>
          <a:off x="0" y="0"/>
          <a:ext cx="0" cy="0"/>
          <a:chOff x="0" y="0"/>
          <a:chExt cx="0" cy="0"/>
        </a:xfrm>
      </p:grpSpPr>
      <p:sp>
        <p:nvSpPr>
          <p:cNvPr id="4706" name="Google Shape;4706;p95"/>
          <p:cNvSpPr txBox="1"/>
          <p:nvPr>
            <p:ph idx="4294967295" type="ctrTitle"/>
          </p:nvPr>
        </p:nvSpPr>
        <p:spPr>
          <a:xfrm>
            <a:off x="1019175" y="1863600"/>
            <a:ext cx="74388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9600">
                <a:latin typeface="Barlow SemiBold"/>
                <a:ea typeface="Barlow SemiBold"/>
                <a:cs typeface="Barlow SemiBold"/>
                <a:sym typeface="Barlow SemiBold"/>
              </a:rPr>
              <a:t>89,526,124</a:t>
            </a:r>
            <a:endParaRPr sz="9600">
              <a:latin typeface="Barlow SemiBold"/>
              <a:ea typeface="Barlow SemiBold"/>
              <a:cs typeface="Barlow SemiBold"/>
              <a:sym typeface="Barlow SemiBold"/>
            </a:endParaRPr>
          </a:p>
        </p:txBody>
      </p:sp>
      <p:sp>
        <p:nvSpPr>
          <p:cNvPr id="4707" name="Google Shape;4707;p95"/>
          <p:cNvSpPr txBox="1"/>
          <p:nvPr>
            <p:ph idx="4294967295" type="subTitle"/>
          </p:nvPr>
        </p:nvSpPr>
        <p:spPr>
          <a:xfrm>
            <a:off x="1019175" y="2992450"/>
            <a:ext cx="74388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Whoa! That’s a big number, aren’t you proud?</a:t>
            </a:r>
            <a:endParaRPr/>
          </a:p>
        </p:txBody>
      </p:sp>
      <p:sp>
        <p:nvSpPr>
          <p:cNvPr id="4708" name="Google Shape;4708;p9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09" name="Google Shape;4709;p95"/>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13" name="Shape 4713"/>
        <p:cNvGrpSpPr/>
        <p:nvPr/>
      </p:nvGrpSpPr>
      <p:grpSpPr>
        <a:xfrm>
          <a:off x="0" y="0"/>
          <a:ext cx="0" cy="0"/>
          <a:chOff x="0" y="0"/>
          <a:chExt cx="0" cy="0"/>
        </a:xfrm>
      </p:grpSpPr>
      <p:sp>
        <p:nvSpPr>
          <p:cNvPr id="4714" name="Google Shape;4714;p9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Our process is easy</a:t>
            </a:r>
            <a:endParaRPr/>
          </a:p>
        </p:txBody>
      </p:sp>
      <p:sp>
        <p:nvSpPr>
          <p:cNvPr id="4715" name="Google Shape;4715;p9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716" name="Google Shape;4716;p96"/>
          <p:cNvGrpSpPr/>
          <p:nvPr/>
        </p:nvGrpSpPr>
        <p:grpSpPr>
          <a:xfrm>
            <a:off x="477963" y="1650359"/>
            <a:ext cx="2051418" cy="2588394"/>
            <a:chOff x="1083025" y="1574025"/>
            <a:chExt cx="1834900" cy="2315200"/>
          </a:xfrm>
        </p:grpSpPr>
        <p:sp>
          <p:nvSpPr>
            <p:cNvPr id="4717" name="Google Shape;4717;p9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4718" name="Google Shape;4718;p9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Lorem Ipsum</a:t>
              </a:r>
              <a:endParaRPr b="1" sz="1200">
                <a:solidFill>
                  <a:schemeClr val="accent2"/>
                </a:solidFill>
                <a:latin typeface="Barlow"/>
                <a:ea typeface="Barlow"/>
                <a:cs typeface="Barlow"/>
                <a:sym typeface="Barlow"/>
              </a:endParaRPr>
            </a:p>
          </p:txBody>
        </p:sp>
        <p:sp>
          <p:nvSpPr>
            <p:cNvPr id="4719" name="Google Shape;4719;p96"/>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4720" name="Google Shape;4720;p96"/>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4721" name="Google Shape;4721;p96"/>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22" name="Google Shape;4722;p96"/>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96"/>
          <p:cNvGrpSpPr/>
          <p:nvPr/>
        </p:nvGrpSpPr>
        <p:grpSpPr>
          <a:xfrm>
            <a:off x="2388508" y="1650359"/>
            <a:ext cx="2051418" cy="2588394"/>
            <a:chOff x="1083025" y="1574025"/>
            <a:chExt cx="1834900" cy="2315200"/>
          </a:xfrm>
        </p:grpSpPr>
        <p:sp>
          <p:nvSpPr>
            <p:cNvPr id="4724" name="Google Shape;4724;p9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4725" name="Google Shape;4725;p9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Lorem Ipsum</a:t>
              </a:r>
              <a:endParaRPr b="1" sz="1200">
                <a:solidFill>
                  <a:schemeClr val="accent2"/>
                </a:solidFill>
                <a:latin typeface="Barlow"/>
                <a:ea typeface="Barlow"/>
                <a:cs typeface="Barlow"/>
                <a:sym typeface="Barlow"/>
              </a:endParaRPr>
            </a:p>
          </p:txBody>
        </p:sp>
        <p:sp>
          <p:nvSpPr>
            <p:cNvPr id="4726" name="Google Shape;4726;p96"/>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4727" name="Google Shape;4727;p96"/>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4728" name="Google Shape;4728;p96"/>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29" name="Google Shape;4729;p96"/>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96"/>
          <p:cNvGrpSpPr/>
          <p:nvPr/>
        </p:nvGrpSpPr>
        <p:grpSpPr>
          <a:xfrm>
            <a:off x="4302291" y="1649564"/>
            <a:ext cx="2051418" cy="2588394"/>
            <a:chOff x="1083025" y="1574025"/>
            <a:chExt cx="1834900" cy="2315200"/>
          </a:xfrm>
        </p:grpSpPr>
        <p:sp>
          <p:nvSpPr>
            <p:cNvPr id="4731" name="Google Shape;4731;p9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4732" name="Google Shape;4732;p9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Lorem Ipsum</a:t>
              </a:r>
              <a:endParaRPr b="1" sz="1200">
                <a:solidFill>
                  <a:schemeClr val="dk2"/>
                </a:solidFill>
                <a:latin typeface="Barlow"/>
                <a:ea typeface="Barlow"/>
                <a:cs typeface="Barlow"/>
                <a:sym typeface="Barlow"/>
              </a:endParaRPr>
            </a:p>
          </p:txBody>
        </p:sp>
        <p:sp>
          <p:nvSpPr>
            <p:cNvPr id="4733" name="Google Shape;4733;p96"/>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4734" name="Google Shape;4734;p96"/>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4735" name="Google Shape;4735;p96"/>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36" name="Google Shape;4736;p96"/>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96"/>
          <p:cNvGrpSpPr/>
          <p:nvPr/>
        </p:nvGrpSpPr>
        <p:grpSpPr>
          <a:xfrm>
            <a:off x="6217659" y="1649551"/>
            <a:ext cx="2051418" cy="2588394"/>
            <a:chOff x="1083025" y="1574025"/>
            <a:chExt cx="1834900" cy="2315200"/>
          </a:xfrm>
        </p:grpSpPr>
        <p:sp>
          <p:nvSpPr>
            <p:cNvPr id="4738" name="Google Shape;4738;p9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4739" name="Google Shape;4739;p9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Lorem Ipsum</a:t>
              </a:r>
              <a:endParaRPr b="1" sz="1200">
                <a:solidFill>
                  <a:schemeClr val="dk2"/>
                </a:solidFill>
                <a:latin typeface="Barlow"/>
                <a:ea typeface="Barlow"/>
                <a:cs typeface="Barlow"/>
                <a:sym typeface="Barlow"/>
              </a:endParaRPr>
            </a:p>
          </p:txBody>
        </p:sp>
        <p:sp>
          <p:nvSpPr>
            <p:cNvPr id="4740" name="Google Shape;4740;p96"/>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4741" name="Google Shape;4741;p96"/>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4742" name="Google Shape;4742;p96"/>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43" name="Google Shape;4743;p96"/>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47" name="Shape 4747"/>
        <p:cNvGrpSpPr/>
        <p:nvPr/>
      </p:nvGrpSpPr>
      <p:grpSpPr>
        <a:xfrm>
          <a:off x="0" y="0"/>
          <a:ext cx="0" cy="0"/>
          <a:chOff x="0" y="0"/>
          <a:chExt cx="0" cy="0"/>
        </a:xfrm>
      </p:grpSpPr>
      <p:sp>
        <p:nvSpPr>
          <p:cNvPr id="4748" name="Google Shape;4748;p9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review some concepts</a:t>
            </a:r>
            <a:endParaRPr/>
          </a:p>
        </p:txBody>
      </p:sp>
      <p:sp>
        <p:nvSpPr>
          <p:cNvPr id="4749" name="Google Shape;4749;p97"/>
          <p:cNvSpPr txBox="1"/>
          <p:nvPr>
            <p:ph idx="1" type="body"/>
          </p:nvPr>
        </p:nvSpPr>
        <p:spPr>
          <a:xfrm>
            <a:off x="457200" y="19957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4750" name="Google Shape;4750;p97"/>
          <p:cNvSpPr txBox="1"/>
          <p:nvPr>
            <p:ph idx="2" type="body"/>
          </p:nvPr>
        </p:nvSpPr>
        <p:spPr>
          <a:xfrm>
            <a:off x="3290250" y="19957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4751" name="Google Shape;4751;p97"/>
          <p:cNvSpPr txBox="1"/>
          <p:nvPr>
            <p:ph idx="3" type="body"/>
          </p:nvPr>
        </p:nvSpPr>
        <p:spPr>
          <a:xfrm>
            <a:off x="6123300" y="19957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
        <p:nvSpPr>
          <p:cNvPr id="4752" name="Google Shape;4752;p9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53" name="Google Shape;4753;p97"/>
          <p:cNvSpPr txBox="1"/>
          <p:nvPr>
            <p:ph idx="1" type="body"/>
          </p:nvPr>
        </p:nvSpPr>
        <p:spPr>
          <a:xfrm>
            <a:off x="457200" y="33673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4754" name="Google Shape;4754;p97"/>
          <p:cNvSpPr txBox="1"/>
          <p:nvPr>
            <p:ph idx="2" type="body"/>
          </p:nvPr>
        </p:nvSpPr>
        <p:spPr>
          <a:xfrm>
            <a:off x="3290250" y="33673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4755" name="Google Shape;4755;p97"/>
          <p:cNvSpPr txBox="1"/>
          <p:nvPr>
            <p:ph idx="3" type="body"/>
          </p:nvPr>
        </p:nvSpPr>
        <p:spPr>
          <a:xfrm>
            <a:off x="6123300" y="33673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59" name="Shape 4759"/>
        <p:cNvGrpSpPr/>
        <p:nvPr/>
      </p:nvGrpSpPr>
      <p:grpSpPr>
        <a:xfrm>
          <a:off x="0" y="0"/>
          <a:ext cx="0" cy="0"/>
          <a:chOff x="0" y="0"/>
          <a:chExt cx="0" cy="0"/>
        </a:xfrm>
      </p:grpSpPr>
      <p:sp>
        <p:nvSpPr>
          <p:cNvPr id="4760" name="Google Shape;4760;p98"/>
          <p:cNvSpPr txBox="1"/>
          <p:nvPr>
            <p:ph idx="4294967295" type="body"/>
          </p:nvPr>
        </p:nvSpPr>
        <p:spPr>
          <a:xfrm>
            <a:off x="1238250" y="1528175"/>
            <a:ext cx="2997000" cy="2087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3000">
                <a:solidFill>
                  <a:schemeClr val="lt1"/>
                </a:solidFill>
                <a:latin typeface="Raleway SemiBold"/>
                <a:ea typeface="Raleway SemiBold"/>
                <a:cs typeface="Raleway SemiBold"/>
                <a:sym typeface="Raleway SemiBold"/>
              </a:rPr>
              <a:t>Mobile project</a:t>
            </a:r>
            <a:endParaRPr sz="3000">
              <a:solidFill>
                <a:schemeClr val="lt1"/>
              </a:solidFill>
              <a:latin typeface="Raleway SemiBold"/>
              <a:ea typeface="Raleway SemiBold"/>
              <a:cs typeface="Raleway SemiBold"/>
              <a:sym typeface="Raleway SemiBold"/>
            </a:endParaRPr>
          </a:p>
          <a:p>
            <a:pPr indent="0" lvl="0" marL="0" rtl="0" algn="l">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sp>
        <p:nvSpPr>
          <p:cNvPr id="4761" name="Google Shape;4761;p98"/>
          <p:cNvSpPr/>
          <p:nvPr/>
        </p:nvSpPr>
        <p:spPr>
          <a:xfrm>
            <a:off x="5300136" y="772185"/>
            <a:ext cx="1745400" cy="310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4762" name="Google Shape;4762;p9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grpSp>
        <p:nvGrpSpPr>
          <p:cNvPr id="4763" name="Google Shape;4763;p98"/>
          <p:cNvGrpSpPr/>
          <p:nvPr/>
        </p:nvGrpSpPr>
        <p:grpSpPr>
          <a:xfrm>
            <a:off x="5248684" y="413748"/>
            <a:ext cx="1842985" cy="3822716"/>
            <a:chOff x="2547150" y="238125"/>
            <a:chExt cx="2525675" cy="5238750"/>
          </a:xfrm>
        </p:grpSpPr>
        <p:sp>
          <p:nvSpPr>
            <p:cNvPr id="4764" name="Google Shape;4764;p98"/>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8"/>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8"/>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8"/>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98"/>
          <p:cNvGrpSpPr/>
          <p:nvPr/>
        </p:nvGrpSpPr>
        <p:grpSpPr>
          <a:xfrm>
            <a:off x="6637552" y="2080650"/>
            <a:ext cx="1042234" cy="2747998"/>
            <a:chOff x="2217389" y="2145281"/>
            <a:chExt cx="771968" cy="2035404"/>
          </a:xfrm>
        </p:grpSpPr>
        <p:sp>
          <p:nvSpPr>
            <p:cNvPr id="4769" name="Google Shape;4769;p98"/>
            <p:cNvSpPr/>
            <p:nvPr/>
          </p:nvSpPr>
          <p:spPr>
            <a:xfrm>
              <a:off x="2315715" y="3791112"/>
              <a:ext cx="673642" cy="389572"/>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0" name="Google Shape;4770;p98"/>
            <p:cNvSpPr/>
            <p:nvPr/>
          </p:nvSpPr>
          <p:spPr>
            <a:xfrm>
              <a:off x="2657140" y="3935803"/>
              <a:ext cx="195392" cy="151201"/>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1" name="Google Shape;4771;p98"/>
            <p:cNvSpPr/>
            <p:nvPr/>
          </p:nvSpPr>
          <p:spPr>
            <a:xfrm>
              <a:off x="2658204" y="3985466"/>
              <a:ext cx="194423" cy="101603"/>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2" name="Google Shape;4772;p98"/>
            <p:cNvSpPr/>
            <p:nvPr/>
          </p:nvSpPr>
          <p:spPr>
            <a:xfrm>
              <a:off x="2457350" y="3860101"/>
              <a:ext cx="195266" cy="145651"/>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3" name="Google Shape;4773;p98"/>
            <p:cNvSpPr/>
            <p:nvPr/>
          </p:nvSpPr>
          <p:spPr>
            <a:xfrm>
              <a:off x="2457756" y="3906656"/>
              <a:ext cx="194423" cy="101614"/>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4" name="Google Shape;4774;p98"/>
            <p:cNvSpPr/>
            <p:nvPr/>
          </p:nvSpPr>
          <p:spPr>
            <a:xfrm>
              <a:off x="2506461" y="2987362"/>
              <a:ext cx="335881" cy="96476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5" name="Google Shape;4775;p98"/>
            <p:cNvSpPr/>
            <p:nvPr/>
          </p:nvSpPr>
          <p:spPr>
            <a:xfrm>
              <a:off x="2582229" y="2387101"/>
              <a:ext cx="215046" cy="209600"/>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6" name="Google Shape;4776;p98"/>
            <p:cNvSpPr/>
            <p:nvPr/>
          </p:nvSpPr>
          <p:spPr>
            <a:xfrm>
              <a:off x="2243240" y="2453762"/>
              <a:ext cx="324472" cy="463496"/>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7" name="Google Shape;4777;p98"/>
            <p:cNvSpPr/>
            <p:nvPr/>
          </p:nvSpPr>
          <p:spPr>
            <a:xfrm>
              <a:off x="2217389" y="2839467"/>
              <a:ext cx="154848" cy="101346"/>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8" name="Google Shape;4778;p98"/>
            <p:cNvSpPr/>
            <p:nvPr/>
          </p:nvSpPr>
          <p:spPr>
            <a:xfrm>
              <a:off x="2221873" y="2861121"/>
              <a:ext cx="101110" cy="84281"/>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9" name="Google Shape;4779;p98"/>
            <p:cNvSpPr/>
            <p:nvPr/>
          </p:nvSpPr>
          <p:spPr>
            <a:xfrm>
              <a:off x="2506235" y="2416390"/>
              <a:ext cx="349777" cy="704234"/>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0" name="Google Shape;4780;p98"/>
            <p:cNvSpPr/>
            <p:nvPr/>
          </p:nvSpPr>
          <p:spPr>
            <a:xfrm>
              <a:off x="2790960" y="2560359"/>
              <a:ext cx="135542" cy="622117"/>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1" name="Google Shape;4781;p98"/>
            <p:cNvSpPr/>
            <p:nvPr/>
          </p:nvSpPr>
          <p:spPr>
            <a:xfrm>
              <a:off x="2573358" y="2169926"/>
              <a:ext cx="232033" cy="283078"/>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2" name="Google Shape;4782;p98"/>
            <p:cNvSpPr/>
            <p:nvPr/>
          </p:nvSpPr>
          <p:spPr>
            <a:xfrm>
              <a:off x="2582180" y="2145281"/>
              <a:ext cx="245303" cy="242358"/>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3" name="Google Shape;4783;p98"/>
            <p:cNvSpPr/>
            <p:nvPr/>
          </p:nvSpPr>
          <p:spPr>
            <a:xfrm>
              <a:off x="2773661" y="2522433"/>
              <a:ext cx="151977" cy="206889"/>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4" name="Google Shape;4784;p98"/>
            <p:cNvSpPr/>
            <p:nvPr/>
          </p:nvSpPr>
          <p:spPr>
            <a:xfrm>
              <a:off x="2459309" y="2417031"/>
              <a:ext cx="123487" cy="199128"/>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88" name="Shape 4788"/>
        <p:cNvGrpSpPr/>
        <p:nvPr/>
      </p:nvGrpSpPr>
      <p:grpSpPr>
        <a:xfrm>
          <a:off x="0" y="0"/>
          <a:ext cx="0" cy="0"/>
          <a:chOff x="0" y="0"/>
          <a:chExt cx="0" cy="0"/>
        </a:xfrm>
      </p:grpSpPr>
      <p:sp>
        <p:nvSpPr>
          <p:cNvPr id="4789" name="Google Shape;4789;p99"/>
          <p:cNvSpPr/>
          <p:nvPr/>
        </p:nvSpPr>
        <p:spPr>
          <a:xfrm>
            <a:off x="5091723" y="920939"/>
            <a:ext cx="2264100" cy="299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4790" name="Google Shape;4790;p9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grpSp>
        <p:nvGrpSpPr>
          <p:cNvPr id="4791" name="Google Shape;4791;p99"/>
          <p:cNvGrpSpPr/>
          <p:nvPr/>
        </p:nvGrpSpPr>
        <p:grpSpPr>
          <a:xfrm>
            <a:off x="5035361" y="585201"/>
            <a:ext cx="2384344" cy="3679174"/>
            <a:chOff x="2112475" y="238125"/>
            <a:chExt cx="3395050" cy="5238750"/>
          </a:xfrm>
        </p:grpSpPr>
        <p:sp>
          <p:nvSpPr>
            <p:cNvPr id="4792" name="Google Shape;4792;p99"/>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lt1"/>
                </a:gs>
                <a:gs pos="50000">
                  <a:schemeClr val="lt1"/>
                </a:gs>
                <a:gs pos="100000">
                  <a:schemeClr val="lt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9"/>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9"/>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9"/>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99"/>
          <p:cNvSpPr txBox="1"/>
          <p:nvPr>
            <p:ph idx="4294967295" type="body"/>
          </p:nvPr>
        </p:nvSpPr>
        <p:spPr>
          <a:xfrm>
            <a:off x="1238250" y="1528175"/>
            <a:ext cx="2997000" cy="2087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3000">
                <a:solidFill>
                  <a:schemeClr val="lt1"/>
                </a:solidFill>
                <a:latin typeface="Raleway SemiBold"/>
                <a:ea typeface="Raleway SemiBold"/>
                <a:cs typeface="Raleway SemiBold"/>
                <a:sym typeface="Raleway SemiBold"/>
              </a:rPr>
              <a:t>Tablet project</a:t>
            </a:r>
            <a:endParaRPr sz="3000">
              <a:solidFill>
                <a:schemeClr val="lt1"/>
              </a:solidFill>
              <a:latin typeface="Raleway SemiBold"/>
              <a:ea typeface="Raleway SemiBold"/>
              <a:cs typeface="Raleway SemiBold"/>
              <a:sym typeface="Raleway SemiBold"/>
            </a:endParaRPr>
          </a:p>
          <a:p>
            <a:pPr indent="0" lvl="0" marL="0" rtl="0" algn="l">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4797" name="Google Shape;4797;p99"/>
          <p:cNvGrpSpPr/>
          <p:nvPr/>
        </p:nvGrpSpPr>
        <p:grpSpPr>
          <a:xfrm>
            <a:off x="6866152" y="2080650"/>
            <a:ext cx="1042234" cy="2747998"/>
            <a:chOff x="2217389" y="2145281"/>
            <a:chExt cx="771968" cy="2035404"/>
          </a:xfrm>
        </p:grpSpPr>
        <p:sp>
          <p:nvSpPr>
            <p:cNvPr id="4798" name="Google Shape;4798;p99"/>
            <p:cNvSpPr/>
            <p:nvPr/>
          </p:nvSpPr>
          <p:spPr>
            <a:xfrm>
              <a:off x="2315715" y="3791112"/>
              <a:ext cx="673642" cy="389572"/>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9" name="Google Shape;4799;p99"/>
            <p:cNvSpPr/>
            <p:nvPr/>
          </p:nvSpPr>
          <p:spPr>
            <a:xfrm>
              <a:off x="2657140" y="3935803"/>
              <a:ext cx="195392" cy="151201"/>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0" name="Google Shape;4800;p99"/>
            <p:cNvSpPr/>
            <p:nvPr/>
          </p:nvSpPr>
          <p:spPr>
            <a:xfrm>
              <a:off x="2658204" y="3985466"/>
              <a:ext cx="194423" cy="101603"/>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1" name="Google Shape;4801;p99"/>
            <p:cNvSpPr/>
            <p:nvPr/>
          </p:nvSpPr>
          <p:spPr>
            <a:xfrm>
              <a:off x="2457350" y="3860101"/>
              <a:ext cx="195266" cy="145651"/>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2" name="Google Shape;4802;p99"/>
            <p:cNvSpPr/>
            <p:nvPr/>
          </p:nvSpPr>
          <p:spPr>
            <a:xfrm>
              <a:off x="2457756" y="3906656"/>
              <a:ext cx="194423" cy="101614"/>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3" name="Google Shape;4803;p99"/>
            <p:cNvSpPr/>
            <p:nvPr/>
          </p:nvSpPr>
          <p:spPr>
            <a:xfrm>
              <a:off x="2506461" y="2987362"/>
              <a:ext cx="335881" cy="96476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4" name="Google Shape;4804;p99"/>
            <p:cNvSpPr/>
            <p:nvPr/>
          </p:nvSpPr>
          <p:spPr>
            <a:xfrm>
              <a:off x="2582229" y="2387101"/>
              <a:ext cx="215046" cy="209600"/>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5" name="Google Shape;4805;p99"/>
            <p:cNvSpPr/>
            <p:nvPr/>
          </p:nvSpPr>
          <p:spPr>
            <a:xfrm>
              <a:off x="2243240" y="2453762"/>
              <a:ext cx="324472" cy="463496"/>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6" name="Google Shape;4806;p99"/>
            <p:cNvSpPr/>
            <p:nvPr/>
          </p:nvSpPr>
          <p:spPr>
            <a:xfrm>
              <a:off x="2217389" y="2839467"/>
              <a:ext cx="154848" cy="101346"/>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7" name="Google Shape;4807;p99"/>
            <p:cNvSpPr/>
            <p:nvPr/>
          </p:nvSpPr>
          <p:spPr>
            <a:xfrm>
              <a:off x="2221873" y="2861121"/>
              <a:ext cx="101110" cy="84281"/>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8" name="Google Shape;4808;p99"/>
            <p:cNvSpPr/>
            <p:nvPr/>
          </p:nvSpPr>
          <p:spPr>
            <a:xfrm>
              <a:off x="2506235" y="2416390"/>
              <a:ext cx="349777" cy="704234"/>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9" name="Google Shape;4809;p99"/>
            <p:cNvSpPr/>
            <p:nvPr/>
          </p:nvSpPr>
          <p:spPr>
            <a:xfrm>
              <a:off x="2790960" y="2560359"/>
              <a:ext cx="135542" cy="622117"/>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0" name="Google Shape;4810;p99"/>
            <p:cNvSpPr/>
            <p:nvPr/>
          </p:nvSpPr>
          <p:spPr>
            <a:xfrm>
              <a:off x="2573358" y="2169926"/>
              <a:ext cx="232033" cy="283078"/>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1" name="Google Shape;4811;p99"/>
            <p:cNvSpPr/>
            <p:nvPr/>
          </p:nvSpPr>
          <p:spPr>
            <a:xfrm>
              <a:off x="2582180" y="2145281"/>
              <a:ext cx="245303" cy="242358"/>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2" name="Google Shape;4812;p99"/>
            <p:cNvSpPr/>
            <p:nvPr/>
          </p:nvSpPr>
          <p:spPr>
            <a:xfrm>
              <a:off x="2773661" y="2522433"/>
              <a:ext cx="151977" cy="206889"/>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3" name="Google Shape;4813;p99"/>
            <p:cNvSpPr/>
            <p:nvPr/>
          </p:nvSpPr>
          <p:spPr>
            <a:xfrm>
              <a:off x="2459309" y="2417031"/>
              <a:ext cx="123487" cy="199128"/>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17" name="Shape 4817"/>
        <p:cNvGrpSpPr/>
        <p:nvPr/>
      </p:nvGrpSpPr>
      <p:grpSpPr>
        <a:xfrm>
          <a:off x="0" y="0"/>
          <a:ext cx="0" cy="0"/>
          <a:chOff x="0" y="0"/>
          <a:chExt cx="0" cy="0"/>
        </a:xfrm>
      </p:grpSpPr>
      <p:sp>
        <p:nvSpPr>
          <p:cNvPr id="4818" name="Google Shape;4818;p10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grpSp>
        <p:nvGrpSpPr>
          <p:cNvPr id="4819" name="Google Shape;4819;p100"/>
          <p:cNvGrpSpPr/>
          <p:nvPr/>
        </p:nvGrpSpPr>
        <p:grpSpPr>
          <a:xfrm>
            <a:off x="3824899" y="1241117"/>
            <a:ext cx="4542205" cy="2661224"/>
            <a:chOff x="1177450" y="241631"/>
            <a:chExt cx="6173152" cy="3616776"/>
          </a:xfrm>
        </p:grpSpPr>
        <p:sp>
          <p:nvSpPr>
            <p:cNvPr id="4820" name="Google Shape;4820;p10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1" name="Google Shape;4821;p10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rotWithShape="0" algn="bl" dir="5400000" dist="28575">
                <a:srgbClr val="38226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2" name="Google Shape;4822;p10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3" name="Google Shape;4823;p10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24" name="Google Shape;4824;p100"/>
          <p:cNvSpPr txBox="1"/>
          <p:nvPr>
            <p:ph idx="4294967295" type="body"/>
          </p:nvPr>
        </p:nvSpPr>
        <p:spPr>
          <a:xfrm>
            <a:off x="476250" y="1528175"/>
            <a:ext cx="2997000" cy="2087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3000">
                <a:solidFill>
                  <a:schemeClr val="lt1"/>
                </a:solidFill>
                <a:latin typeface="Raleway SemiBold"/>
                <a:ea typeface="Raleway SemiBold"/>
                <a:cs typeface="Raleway SemiBold"/>
                <a:sym typeface="Raleway SemiBold"/>
              </a:rPr>
              <a:t>Desktop project</a:t>
            </a:r>
            <a:endParaRPr sz="3000">
              <a:solidFill>
                <a:schemeClr val="lt1"/>
              </a:solidFill>
              <a:latin typeface="Raleway SemiBold"/>
              <a:ea typeface="Raleway SemiBold"/>
              <a:cs typeface="Raleway SemiBold"/>
              <a:sym typeface="Raleway SemiBold"/>
            </a:endParaRPr>
          </a:p>
          <a:p>
            <a:pPr indent="0" lvl="0" marL="0" rtl="0" algn="l">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4825" name="Google Shape;4825;p100"/>
          <p:cNvGrpSpPr/>
          <p:nvPr/>
        </p:nvGrpSpPr>
        <p:grpSpPr>
          <a:xfrm>
            <a:off x="7529615" y="2825005"/>
            <a:ext cx="1215960" cy="1885000"/>
            <a:chOff x="6492500" y="4126007"/>
            <a:chExt cx="272380" cy="422295"/>
          </a:xfrm>
        </p:grpSpPr>
        <p:sp>
          <p:nvSpPr>
            <p:cNvPr id="4826" name="Google Shape;4826;p100"/>
            <p:cNvSpPr/>
            <p:nvPr/>
          </p:nvSpPr>
          <p:spPr>
            <a:xfrm rot="10800000">
              <a:off x="6492500" y="4391998"/>
              <a:ext cx="272380" cy="156304"/>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7" name="Google Shape;4827;p100"/>
            <p:cNvSpPr/>
            <p:nvPr/>
          </p:nvSpPr>
          <p:spPr>
            <a:xfrm flipH="1">
              <a:off x="6563174" y="4299082"/>
              <a:ext cx="180704" cy="104592"/>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8" name="Google Shape;4828;p100"/>
            <p:cNvSpPr/>
            <p:nvPr/>
          </p:nvSpPr>
          <p:spPr>
            <a:xfrm flipH="1">
              <a:off x="6653526" y="4351284"/>
              <a:ext cx="90352" cy="156908"/>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9" name="Google Shape;4829;p100"/>
            <p:cNvSpPr/>
            <p:nvPr/>
          </p:nvSpPr>
          <p:spPr>
            <a:xfrm flipH="1">
              <a:off x="6563303" y="4351284"/>
              <a:ext cx="90352" cy="156908"/>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0" name="Google Shape;4830;p100"/>
            <p:cNvSpPr/>
            <p:nvPr/>
          </p:nvSpPr>
          <p:spPr>
            <a:xfrm>
              <a:off x="6631565" y="4127172"/>
              <a:ext cx="91738" cy="134124"/>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1" name="Google Shape;4831;p100"/>
            <p:cNvSpPr/>
            <p:nvPr/>
          </p:nvSpPr>
          <p:spPr>
            <a:xfrm>
              <a:off x="6638516" y="4126007"/>
              <a:ext cx="43942" cy="54150"/>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2" name="Google Shape;4832;p100"/>
            <p:cNvSpPr/>
            <p:nvPr/>
          </p:nvSpPr>
          <p:spPr>
            <a:xfrm>
              <a:off x="6647100" y="4184749"/>
              <a:ext cx="54203" cy="60663"/>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3" name="Google Shape;4833;p100"/>
            <p:cNvSpPr/>
            <p:nvPr/>
          </p:nvSpPr>
          <p:spPr>
            <a:xfrm>
              <a:off x="6554604" y="4208935"/>
              <a:ext cx="102289" cy="145613"/>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4" name="Google Shape;4834;p100"/>
            <p:cNvSpPr/>
            <p:nvPr/>
          </p:nvSpPr>
          <p:spPr>
            <a:xfrm>
              <a:off x="6631332" y="4204595"/>
              <a:ext cx="79014" cy="104225"/>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5" name="Google Shape;4835;p100"/>
            <p:cNvSpPr/>
            <p:nvPr/>
          </p:nvSpPr>
          <p:spPr>
            <a:xfrm>
              <a:off x="6645396" y="4130153"/>
              <a:ext cx="58127" cy="71607"/>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6" name="Google Shape;4836;p100"/>
            <p:cNvSpPr/>
            <p:nvPr/>
          </p:nvSpPr>
          <p:spPr>
            <a:xfrm>
              <a:off x="6647754" y="4129873"/>
              <a:ext cx="58357" cy="54923"/>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7" name="Google Shape;4837;p100"/>
            <p:cNvSpPr/>
            <p:nvPr/>
          </p:nvSpPr>
          <p:spPr>
            <a:xfrm>
              <a:off x="6577749" y="4490229"/>
              <a:ext cx="45891" cy="35005"/>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8" name="Google Shape;4838;p100"/>
            <p:cNvSpPr/>
            <p:nvPr/>
          </p:nvSpPr>
          <p:spPr>
            <a:xfrm>
              <a:off x="6577951" y="4501389"/>
              <a:ext cx="45683" cy="23850"/>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9" name="Google Shape;4839;p100"/>
            <p:cNvSpPr/>
            <p:nvPr/>
          </p:nvSpPr>
          <p:spPr>
            <a:xfrm>
              <a:off x="6554804" y="4475155"/>
              <a:ext cx="42007" cy="3254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0" name="Google Shape;4840;p100"/>
            <p:cNvSpPr/>
            <p:nvPr/>
          </p:nvSpPr>
          <p:spPr>
            <a:xfrm>
              <a:off x="6554997" y="4485886"/>
              <a:ext cx="41840" cy="2184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1" name="Google Shape;4841;p100"/>
            <p:cNvSpPr/>
            <p:nvPr/>
          </p:nvSpPr>
          <p:spPr>
            <a:xfrm>
              <a:off x="6570371" y="4307401"/>
              <a:ext cx="100028" cy="172524"/>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2" name="Google Shape;4842;p100"/>
            <p:cNvSpPr/>
            <p:nvPr/>
          </p:nvSpPr>
          <p:spPr>
            <a:xfrm>
              <a:off x="6597627" y="4307742"/>
              <a:ext cx="99584" cy="18680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3" name="Google Shape;4843;p100"/>
            <p:cNvSpPr/>
            <p:nvPr/>
          </p:nvSpPr>
          <p:spPr>
            <a:xfrm>
              <a:off x="6560564" y="4295988"/>
              <a:ext cx="148920" cy="137079"/>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4" name="Google Shape;4844;p100"/>
            <p:cNvSpPr/>
            <p:nvPr/>
          </p:nvSpPr>
          <p:spPr>
            <a:xfrm>
              <a:off x="6680201" y="4215053"/>
              <a:ext cx="51754" cy="18144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5" name="Google Shape;4845;p100"/>
            <p:cNvSpPr/>
            <p:nvPr/>
          </p:nvSpPr>
          <p:spPr>
            <a:xfrm>
              <a:off x="6690335" y="4212768"/>
              <a:ext cx="31293" cy="39798"/>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6" name="Google Shape;4846;p100"/>
            <p:cNvSpPr/>
            <p:nvPr/>
          </p:nvSpPr>
          <p:spPr>
            <a:xfrm>
              <a:off x="6629015" y="4204538"/>
              <a:ext cx="26768" cy="28104"/>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47" name="Google Shape;4847;p100"/>
            <p:cNvGrpSpPr/>
            <p:nvPr/>
          </p:nvGrpSpPr>
          <p:grpSpPr>
            <a:xfrm>
              <a:off x="6551332" y="4270885"/>
              <a:ext cx="147943" cy="112126"/>
              <a:chOff x="6621095" y="1452181"/>
              <a:chExt cx="330894" cy="250785"/>
            </a:xfrm>
          </p:grpSpPr>
          <p:sp>
            <p:nvSpPr>
              <p:cNvPr id="4848" name="Google Shape;4848;p10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9" name="Google Shape;4849;p10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0" name="Google Shape;4850;p10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1" name="Google Shape;4851;p10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2" name="Google Shape;4852;p10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853" name="Google Shape;4853;p100"/>
          <p:cNvSpPr/>
          <p:nvPr/>
        </p:nvSpPr>
        <p:spPr>
          <a:xfrm>
            <a:off x="4329725" y="1397200"/>
            <a:ext cx="3519000" cy="22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20"/>
          <p:cNvSpPr txBox="1"/>
          <p:nvPr>
            <p:ph type="title"/>
          </p:nvPr>
        </p:nvSpPr>
        <p:spPr>
          <a:xfrm>
            <a:off x="457200" y="605600"/>
            <a:ext cx="7806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Description of the Dataset</a:t>
            </a:r>
            <a:endParaRPr/>
          </a:p>
        </p:txBody>
      </p:sp>
      <p:sp>
        <p:nvSpPr>
          <p:cNvPr id="1347" name="Google Shape;1347;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8" name="Google Shape;1348;p20"/>
          <p:cNvSpPr txBox="1"/>
          <p:nvPr/>
        </p:nvSpPr>
        <p:spPr>
          <a:xfrm>
            <a:off x="1893100" y="1471625"/>
            <a:ext cx="41790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Barlow"/>
                <a:ea typeface="Barlow"/>
                <a:cs typeface="Barlow"/>
                <a:sym typeface="Barlow"/>
              </a:rPr>
              <a:t>DatafinitiElectronicsProductsData.csv</a:t>
            </a:r>
            <a:endParaRPr b="1" sz="1800">
              <a:latin typeface="Barlow"/>
              <a:ea typeface="Barlow"/>
              <a:cs typeface="Barlow"/>
              <a:sym typeface="Barlow"/>
            </a:endParaRPr>
          </a:p>
        </p:txBody>
      </p:sp>
      <p:sp>
        <p:nvSpPr>
          <p:cNvPr id="1349" name="Google Shape;1349;p20"/>
          <p:cNvSpPr txBox="1"/>
          <p:nvPr>
            <p:ph idx="1" type="body"/>
          </p:nvPr>
        </p:nvSpPr>
        <p:spPr>
          <a:xfrm>
            <a:off x="373650" y="2104025"/>
            <a:ext cx="7890300" cy="1530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About This Data</a:t>
            </a:r>
            <a:endParaRPr b="1"/>
          </a:p>
          <a:p>
            <a:pPr indent="0" lvl="0" marL="0" rtl="0" algn="l">
              <a:spcBef>
                <a:spcPts val="600"/>
              </a:spcBef>
              <a:spcAft>
                <a:spcPts val="0"/>
              </a:spcAft>
              <a:buNone/>
            </a:pPr>
            <a:r>
              <a:rPr lang="en"/>
              <a:t>The database is a list of over 7,000 online reviews for </a:t>
            </a:r>
            <a:r>
              <a:rPr b="1" lang="en">
                <a:latin typeface="Barlow"/>
                <a:ea typeface="Barlow"/>
                <a:cs typeface="Barlow"/>
                <a:sym typeface="Barlow"/>
              </a:rPr>
              <a:t>50 electronic products</a:t>
            </a:r>
            <a:r>
              <a:rPr lang="en"/>
              <a:t> from websites like</a:t>
            </a:r>
            <a:r>
              <a:rPr b="1" lang="en">
                <a:latin typeface="Barlow"/>
                <a:ea typeface="Barlow"/>
                <a:cs typeface="Barlow"/>
                <a:sym typeface="Barlow"/>
              </a:rPr>
              <a:t> Amazon</a:t>
            </a:r>
            <a:r>
              <a:rPr lang="en"/>
              <a:t> and </a:t>
            </a:r>
            <a:r>
              <a:rPr b="1" lang="en">
                <a:latin typeface="Barlow"/>
                <a:ea typeface="Barlow"/>
                <a:cs typeface="Barlow"/>
                <a:sym typeface="Barlow"/>
              </a:rPr>
              <a:t>Best Buy</a:t>
            </a:r>
            <a:r>
              <a:rPr lang="en"/>
              <a:t> provided by the data center of the company. The dataset includes :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350" name="Google Shape;1350;p20"/>
          <p:cNvSpPr txBox="1"/>
          <p:nvPr/>
        </p:nvSpPr>
        <p:spPr>
          <a:xfrm>
            <a:off x="4236250" y="3986225"/>
            <a:ext cx="762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accent2"/>
                </a:solidFill>
                <a:latin typeface="Barlow"/>
                <a:ea typeface="Barlow"/>
                <a:cs typeface="Barlow"/>
                <a:sym typeface="Barlow"/>
              </a:rPr>
              <a:t>Title</a:t>
            </a:r>
            <a:endParaRPr b="1" sz="1800" u="sng">
              <a:solidFill>
                <a:schemeClr val="accent2"/>
              </a:solidFill>
              <a:latin typeface="Barlow"/>
              <a:ea typeface="Barlow"/>
              <a:cs typeface="Barlow"/>
              <a:sym typeface="Barlow"/>
            </a:endParaRPr>
          </a:p>
        </p:txBody>
      </p:sp>
      <p:sp>
        <p:nvSpPr>
          <p:cNvPr id="1351" name="Google Shape;1351;p20"/>
          <p:cNvSpPr txBox="1"/>
          <p:nvPr/>
        </p:nvSpPr>
        <p:spPr>
          <a:xfrm>
            <a:off x="2009775" y="3986225"/>
            <a:ext cx="907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accent2"/>
                </a:solidFill>
                <a:latin typeface="Barlow"/>
                <a:ea typeface="Barlow"/>
                <a:cs typeface="Barlow"/>
                <a:sym typeface="Barlow"/>
              </a:rPr>
              <a:t>Source</a:t>
            </a:r>
            <a:endParaRPr b="1" sz="1800" u="sng">
              <a:solidFill>
                <a:schemeClr val="accent2"/>
              </a:solidFill>
              <a:latin typeface="Barlow"/>
              <a:ea typeface="Barlow"/>
              <a:cs typeface="Barlow"/>
              <a:sym typeface="Barlow"/>
            </a:endParaRPr>
          </a:p>
        </p:txBody>
      </p:sp>
      <p:sp>
        <p:nvSpPr>
          <p:cNvPr id="1352" name="Google Shape;1352;p20"/>
          <p:cNvSpPr txBox="1"/>
          <p:nvPr/>
        </p:nvSpPr>
        <p:spPr>
          <a:xfrm>
            <a:off x="3140875" y="3986225"/>
            <a:ext cx="9072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accent2"/>
                </a:solidFill>
                <a:latin typeface="Barlow"/>
                <a:ea typeface="Barlow"/>
                <a:cs typeface="Barlow"/>
                <a:sym typeface="Barlow"/>
              </a:rPr>
              <a:t>Rating</a:t>
            </a:r>
            <a:endParaRPr b="1" sz="1800" u="sng">
              <a:solidFill>
                <a:schemeClr val="accent2"/>
              </a:solidFill>
              <a:latin typeface="Barlow"/>
              <a:ea typeface="Barlow"/>
              <a:cs typeface="Barlow"/>
              <a:sym typeface="Barlow"/>
            </a:endParaRPr>
          </a:p>
        </p:txBody>
      </p:sp>
      <p:sp>
        <p:nvSpPr>
          <p:cNvPr id="1353" name="Google Shape;1353;p20"/>
          <p:cNvSpPr txBox="1"/>
          <p:nvPr/>
        </p:nvSpPr>
        <p:spPr>
          <a:xfrm>
            <a:off x="5097200" y="3986225"/>
            <a:ext cx="21465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accent2"/>
                </a:solidFill>
                <a:latin typeface="Barlow"/>
                <a:ea typeface="Barlow"/>
                <a:cs typeface="Barlow"/>
                <a:sym typeface="Barlow"/>
              </a:rPr>
              <a:t>Reviewer Metadata</a:t>
            </a:r>
            <a:endParaRPr b="1" sz="1800" u="sng">
              <a:solidFill>
                <a:schemeClr val="accent2"/>
              </a:solidFill>
              <a:latin typeface="Barlow"/>
              <a:ea typeface="Barlow"/>
              <a:cs typeface="Barlow"/>
              <a:sym typeface="Barlow"/>
            </a:endParaRPr>
          </a:p>
        </p:txBody>
      </p:sp>
      <p:sp>
        <p:nvSpPr>
          <p:cNvPr id="1354" name="Google Shape;1354;p20"/>
          <p:cNvSpPr txBox="1"/>
          <p:nvPr/>
        </p:nvSpPr>
        <p:spPr>
          <a:xfrm>
            <a:off x="7362825" y="3986225"/>
            <a:ext cx="1524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Barlow"/>
                <a:ea typeface="Barlow"/>
                <a:cs typeface="Barlow"/>
                <a:sym typeface="Barlow"/>
              </a:rPr>
              <a:t>And more...</a:t>
            </a:r>
            <a:endParaRPr b="1" sz="1800">
              <a:solidFill>
                <a:schemeClr val="accent2"/>
              </a:solidFill>
              <a:latin typeface="Barlow"/>
              <a:ea typeface="Barlow"/>
              <a:cs typeface="Barlow"/>
              <a:sym typeface="Barlow"/>
            </a:endParaRPr>
          </a:p>
        </p:txBody>
      </p:sp>
      <p:sp>
        <p:nvSpPr>
          <p:cNvPr id="1355" name="Google Shape;1355;p20"/>
          <p:cNvSpPr txBox="1"/>
          <p:nvPr/>
        </p:nvSpPr>
        <p:spPr>
          <a:xfrm>
            <a:off x="457200" y="3986225"/>
            <a:ext cx="14358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accent2"/>
                </a:solidFill>
                <a:latin typeface="Barlow"/>
                <a:ea typeface="Barlow"/>
                <a:cs typeface="Barlow"/>
                <a:sym typeface="Barlow"/>
              </a:rPr>
              <a:t>Review date</a:t>
            </a:r>
            <a:endParaRPr b="1" sz="1800" u="sng">
              <a:solidFill>
                <a:schemeClr val="accent2"/>
              </a:solidFill>
              <a:latin typeface="Barlow"/>
              <a:ea typeface="Barlow"/>
              <a:cs typeface="Barlow"/>
              <a:sym typeface="Barlow"/>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57" name="Shape 4857"/>
        <p:cNvGrpSpPr/>
        <p:nvPr/>
      </p:nvGrpSpPr>
      <p:grpSpPr>
        <a:xfrm>
          <a:off x="0" y="0"/>
          <a:ext cx="0" cy="0"/>
          <a:chOff x="0" y="0"/>
          <a:chExt cx="0" cy="0"/>
        </a:xfrm>
      </p:grpSpPr>
      <p:sp>
        <p:nvSpPr>
          <p:cNvPr id="4858" name="Google Shape;4858;p101"/>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Credits</a:t>
            </a:r>
            <a:endParaRPr/>
          </a:p>
        </p:txBody>
      </p:sp>
      <p:sp>
        <p:nvSpPr>
          <p:cNvPr id="4859" name="Google Shape;4859;p101"/>
          <p:cNvSpPr txBox="1"/>
          <p:nvPr>
            <p:ph idx="1" type="body"/>
          </p:nvPr>
        </p:nvSpPr>
        <p:spPr>
          <a:xfrm>
            <a:off x="457200" y="1462350"/>
            <a:ext cx="81918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indent="-381000" lvl="0" marL="457200" rtl="0" algn="l">
              <a:lnSpc>
                <a:spcPct val="115000"/>
              </a:lnSpc>
              <a:spcBef>
                <a:spcPts val="0"/>
              </a:spcBef>
              <a:spcAft>
                <a:spcPts val="0"/>
              </a:spcAft>
              <a:buSzPts val="2400"/>
              <a:buChar char="▸"/>
            </a:pPr>
            <a:r>
              <a:rPr lang="en" sz="2400"/>
              <a:t>Illustrations by </a:t>
            </a:r>
            <a:r>
              <a:rPr lang="en" sz="2400" u="sng">
                <a:solidFill>
                  <a:schemeClr val="hlink"/>
                </a:solidFill>
                <a:hlinkClick r:id="rId4"/>
              </a:rPr>
              <a:t>Sergei Tikhonov</a:t>
            </a:r>
            <a:endParaRPr sz="2400"/>
          </a:p>
          <a:p>
            <a:pPr indent="-381000" lvl="0" marL="457200" rtl="0" algn="l">
              <a:lnSpc>
                <a:spcPct val="115000"/>
              </a:lnSpc>
              <a:spcBef>
                <a:spcPts val="0"/>
              </a:spcBef>
              <a:spcAft>
                <a:spcPts val="0"/>
              </a:spcAft>
              <a:buSzPts val="2400"/>
              <a:buChar char="▸"/>
            </a:pPr>
            <a:r>
              <a:rPr lang="en" sz="2400"/>
              <a:t>Photographs by </a:t>
            </a:r>
            <a:r>
              <a:rPr lang="en" sz="2400" u="sng">
                <a:solidFill>
                  <a:schemeClr val="hlink"/>
                </a:solidFill>
                <a:hlinkClick r:id="rId5"/>
              </a:rPr>
              <a:t>Unsplash</a:t>
            </a:r>
            <a:endParaRPr sz="2400"/>
          </a:p>
        </p:txBody>
      </p:sp>
      <p:sp>
        <p:nvSpPr>
          <p:cNvPr id="4860" name="Google Shape;4860;p10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64" name="Shape 4864"/>
        <p:cNvGrpSpPr/>
        <p:nvPr/>
      </p:nvGrpSpPr>
      <p:grpSpPr>
        <a:xfrm>
          <a:off x="0" y="0"/>
          <a:ext cx="0" cy="0"/>
          <a:chOff x="0" y="0"/>
          <a:chExt cx="0" cy="0"/>
        </a:xfrm>
      </p:grpSpPr>
      <p:sp>
        <p:nvSpPr>
          <p:cNvPr id="4865" name="Google Shape;4865;p102"/>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Presentation design</a:t>
            </a:r>
            <a:endParaRPr/>
          </a:p>
        </p:txBody>
      </p:sp>
      <p:sp>
        <p:nvSpPr>
          <p:cNvPr id="4866" name="Google Shape;4866;p102"/>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lang="en" sz="1800"/>
              <a:t>This presentation uses the following typographies:</a:t>
            </a:r>
            <a:endParaRPr sz="1800"/>
          </a:p>
          <a:p>
            <a:pPr indent="-342900" lvl="0" marL="457200" rtl="0" algn="l">
              <a:lnSpc>
                <a:spcPct val="100000"/>
              </a:lnSpc>
              <a:spcBef>
                <a:spcPts val="600"/>
              </a:spcBef>
              <a:spcAft>
                <a:spcPts val="0"/>
              </a:spcAft>
              <a:buSzPts val="1800"/>
              <a:buChar char="▸"/>
            </a:pPr>
            <a:r>
              <a:rPr lang="en" sz="1800"/>
              <a:t>Titles: Raleway</a:t>
            </a:r>
            <a:endParaRPr sz="1800"/>
          </a:p>
          <a:p>
            <a:pPr indent="-342900" lvl="0" marL="457200" rtl="0" algn="l">
              <a:lnSpc>
                <a:spcPct val="100000"/>
              </a:lnSpc>
              <a:spcBef>
                <a:spcPts val="0"/>
              </a:spcBef>
              <a:spcAft>
                <a:spcPts val="0"/>
              </a:spcAft>
              <a:buSzPts val="1800"/>
              <a:buChar char="▸"/>
            </a:pPr>
            <a:r>
              <a:rPr lang="en" sz="1800"/>
              <a:t>Body copy: Barlow</a:t>
            </a:r>
            <a:endParaRPr sz="1800"/>
          </a:p>
          <a:p>
            <a:pPr indent="0" lvl="0" marL="0" rtl="0" algn="l">
              <a:lnSpc>
                <a:spcPct val="100000"/>
              </a:lnSpc>
              <a:spcBef>
                <a:spcPts val="600"/>
              </a:spcBef>
              <a:spcAft>
                <a:spcPts val="0"/>
              </a:spcAft>
              <a:buNone/>
            </a:pPr>
            <a:r>
              <a:rPr lang="en" sz="1800"/>
              <a:t>Download for free at:</a:t>
            </a:r>
            <a:endParaRPr sz="1800"/>
          </a:p>
          <a:p>
            <a:pPr indent="0" lvl="0" marL="0" rtl="0" algn="l">
              <a:lnSpc>
                <a:spcPct val="100000"/>
              </a:lnSpc>
              <a:spcBef>
                <a:spcPts val="600"/>
              </a:spcBef>
              <a:spcAft>
                <a:spcPts val="0"/>
              </a:spcAft>
              <a:buNone/>
            </a:pPr>
            <a:r>
              <a:rPr lang="en" sz="1800" u="sng">
                <a:solidFill>
                  <a:schemeClr val="hlink"/>
                </a:solidFill>
                <a:hlinkClick r:id="rId3"/>
              </a:rPr>
              <a:t>https://www.fontsquirrel.com/fonts/raleway</a:t>
            </a:r>
            <a:endParaRPr sz="1800"/>
          </a:p>
          <a:p>
            <a:pPr indent="0" lvl="0" marL="0" rtl="0" algn="l">
              <a:lnSpc>
                <a:spcPct val="100000"/>
              </a:lnSpc>
              <a:spcBef>
                <a:spcPts val="600"/>
              </a:spcBef>
              <a:spcAft>
                <a:spcPts val="0"/>
              </a:spcAft>
              <a:buNone/>
            </a:pPr>
            <a:r>
              <a:rPr lang="en" sz="1800" u="sng">
                <a:solidFill>
                  <a:schemeClr val="hlink"/>
                </a:solidFill>
                <a:hlinkClick r:id="rId4"/>
              </a:rPr>
              <a:t>https://www.fontsquirrel.com/fonts/barlow</a:t>
            </a:r>
            <a:endParaRPr sz="1800"/>
          </a:p>
          <a:p>
            <a:pPr indent="0" lvl="0" marL="0" rtl="0" algn="l">
              <a:lnSpc>
                <a:spcPct val="100000"/>
              </a:lnSpc>
              <a:spcBef>
                <a:spcPts val="600"/>
              </a:spcBef>
              <a:spcAft>
                <a:spcPts val="0"/>
              </a:spcAft>
              <a:buNone/>
            </a:pPr>
            <a:r>
              <a:t/>
            </a:r>
            <a:endParaRPr sz="1800"/>
          </a:p>
        </p:txBody>
      </p:sp>
      <p:sp>
        <p:nvSpPr>
          <p:cNvPr id="4867" name="Google Shape;4867;p102"/>
          <p:cNvSpPr txBox="1"/>
          <p:nvPr/>
        </p:nvSpPr>
        <p:spPr>
          <a:xfrm>
            <a:off x="457200" y="4400250"/>
            <a:ext cx="8191800" cy="388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accent4"/>
              </a:solidFill>
              <a:latin typeface="Barlow"/>
              <a:ea typeface="Barlow"/>
              <a:cs typeface="Barlow"/>
              <a:sym typeface="Barlow"/>
            </a:endParaRPr>
          </a:p>
          <a:p>
            <a:pPr indent="0" lvl="0" marL="0" rtl="0" algn="l">
              <a:spcBef>
                <a:spcPts val="0"/>
              </a:spcBef>
              <a:spcAft>
                <a:spcPts val="0"/>
              </a:spcAft>
              <a:buNone/>
            </a:pPr>
            <a:r>
              <a:t/>
            </a:r>
            <a:endParaRPr sz="1200">
              <a:solidFill>
                <a:schemeClr val="accent4"/>
              </a:solidFill>
              <a:latin typeface="Barlow"/>
              <a:ea typeface="Barlow"/>
              <a:cs typeface="Barlow"/>
              <a:sym typeface="Barlow"/>
            </a:endParaRPr>
          </a:p>
        </p:txBody>
      </p:sp>
      <p:sp>
        <p:nvSpPr>
          <p:cNvPr id="4868" name="Google Shape;4868;p10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lt1"/>
        </a:solidFill>
      </p:bgPr>
    </p:bg>
    <p:spTree>
      <p:nvGrpSpPr>
        <p:cNvPr id="4872" name="Shape 4872"/>
        <p:cNvGrpSpPr/>
        <p:nvPr/>
      </p:nvGrpSpPr>
      <p:grpSpPr>
        <a:xfrm>
          <a:off x="0" y="0"/>
          <a:ext cx="0" cy="0"/>
          <a:chOff x="0" y="0"/>
          <a:chExt cx="0" cy="0"/>
        </a:xfrm>
      </p:grpSpPr>
      <p:sp>
        <p:nvSpPr>
          <p:cNvPr id="4873" name="Google Shape;4873;p10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874" name="Google Shape;4874;p103"/>
          <p:cNvGrpSpPr/>
          <p:nvPr/>
        </p:nvGrpSpPr>
        <p:grpSpPr>
          <a:xfrm>
            <a:off x="2343926" y="272752"/>
            <a:ext cx="1782756" cy="1850564"/>
            <a:chOff x="2012475" y="393272"/>
            <a:chExt cx="4440240" cy="4609126"/>
          </a:xfrm>
        </p:grpSpPr>
        <p:sp>
          <p:nvSpPr>
            <p:cNvPr id="4875" name="Google Shape;4875;p103"/>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6" name="Google Shape;4876;p103"/>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7" name="Google Shape;4877;p103"/>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8" name="Google Shape;4878;p103"/>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9" name="Google Shape;4879;p103"/>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0" name="Google Shape;4880;p103"/>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1" name="Google Shape;4881;p103"/>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2" name="Google Shape;4882;p103"/>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3" name="Google Shape;4883;p103"/>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4" name="Google Shape;4884;p103"/>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5" name="Google Shape;4885;p103"/>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6" name="Google Shape;4886;p103"/>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7" name="Google Shape;4887;p103"/>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8" name="Google Shape;4888;p103"/>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9" name="Google Shape;4889;p103"/>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0" name="Google Shape;4890;p103"/>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1" name="Google Shape;4891;p103"/>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2" name="Google Shape;4892;p103"/>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3" name="Google Shape;4893;p103"/>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4" name="Google Shape;4894;p103"/>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5" name="Google Shape;4895;p103"/>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6" name="Google Shape;4896;p103"/>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7" name="Google Shape;4897;p103"/>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8" name="Google Shape;4898;p103"/>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9" name="Google Shape;4899;p103"/>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0" name="Google Shape;4900;p103"/>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1" name="Google Shape;4901;p103"/>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2" name="Google Shape;4902;p103"/>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3" name="Google Shape;4903;p103"/>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4" name="Google Shape;4904;p103"/>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5" name="Google Shape;4905;p103"/>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6" name="Google Shape;4906;p103"/>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7" name="Google Shape;4907;p103"/>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8" name="Google Shape;4908;p103"/>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9" name="Google Shape;4909;p103"/>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0" name="Google Shape;4910;p103"/>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1" name="Google Shape;4911;p103"/>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2" name="Google Shape;4912;p103"/>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3" name="Google Shape;4913;p103"/>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4" name="Google Shape;4914;p103"/>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5" name="Google Shape;4915;p103"/>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6" name="Google Shape;4916;p103"/>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7" name="Google Shape;4917;p103"/>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8" name="Google Shape;4918;p103"/>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9" name="Google Shape;4919;p103"/>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0" name="Google Shape;4920;p103"/>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1" name="Google Shape;4921;p103"/>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2" name="Google Shape;4922;p103"/>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3" name="Google Shape;4923;p103"/>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4" name="Google Shape;4924;p103"/>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5" name="Google Shape;4925;p103"/>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6" name="Google Shape;4926;p103"/>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7" name="Google Shape;4927;p103"/>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8" name="Google Shape;4928;p103"/>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9" name="Google Shape;4929;p103"/>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0" name="Google Shape;4930;p103"/>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1" name="Google Shape;4931;p103"/>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2" name="Google Shape;4932;p103"/>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3" name="Google Shape;4933;p103"/>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4" name="Google Shape;4934;p103"/>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5" name="Google Shape;4935;p103"/>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6" name="Google Shape;4936;p103"/>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7" name="Google Shape;4937;p103"/>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8" name="Google Shape;4938;p103"/>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9" name="Google Shape;4939;p103"/>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0" name="Google Shape;4940;p103"/>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1" name="Google Shape;4941;p103"/>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2" name="Google Shape;4942;p103"/>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3" name="Google Shape;4943;p103"/>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4" name="Google Shape;4944;p103"/>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5" name="Google Shape;4945;p103"/>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6" name="Google Shape;4946;p103"/>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7" name="Google Shape;4947;p103"/>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8" name="Google Shape;4948;p103"/>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9" name="Google Shape;4949;p103"/>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0" name="Google Shape;4950;p103"/>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1" name="Google Shape;4951;p103"/>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2" name="Google Shape;4952;p103"/>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3" name="Google Shape;4953;p103"/>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4" name="Google Shape;4954;p103"/>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5" name="Google Shape;4955;p103"/>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6" name="Google Shape;4956;p103"/>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7" name="Google Shape;4957;p103"/>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8" name="Google Shape;4958;p103"/>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9" name="Google Shape;4959;p103"/>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0" name="Google Shape;4960;p103"/>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1" name="Google Shape;4961;p103"/>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2" name="Google Shape;4962;p103"/>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3" name="Google Shape;4963;p103"/>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4" name="Google Shape;4964;p103"/>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5" name="Google Shape;4965;p103"/>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6" name="Google Shape;4966;p103"/>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7" name="Google Shape;4967;p103"/>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68" name="Google Shape;4968;p103"/>
          <p:cNvGrpSpPr/>
          <p:nvPr/>
        </p:nvGrpSpPr>
        <p:grpSpPr>
          <a:xfrm>
            <a:off x="4562360" y="368824"/>
            <a:ext cx="1641691" cy="1754492"/>
            <a:chOff x="1926580" y="602477"/>
            <a:chExt cx="4456273" cy="4762466"/>
          </a:xfrm>
        </p:grpSpPr>
        <p:sp>
          <p:nvSpPr>
            <p:cNvPr id="4969" name="Google Shape;4969;p103"/>
            <p:cNvSpPr/>
            <p:nvPr/>
          </p:nvSpPr>
          <p:spPr>
            <a:xfrm>
              <a:off x="4352367" y="1409287"/>
              <a:ext cx="1407834" cy="1779317"/>
            </a:xfrm>
            <a:custGeom>
              <a:rect b="b" l="l" r="r" t="t"/>
              <a:pathLst>
                <a:path extrusionOk="0" h="1779317" w="1407834">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0" name="Google Shape;4970;p103"/>
            <p:cNvSpPr/>
            <p:nvPr/>
          </p:nvSpPr>
          <p:spPr>
            <a:xfrm>
              <a:off x="4492846" y="1745654"/>
              <a:ext cx="1118701" cy="793785"/>
            </a:xfrm>
            <a:custGeom>
              <a:rect b="b" l="l" r="r" t="t"/>
              <a:pathLst>
                <a:path extrusionOk="0" h="793785" w="1118701">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1" name="Google Shape;4971;p103"/>
            <p:cNvSpPr/>
            <p:nvPr/>
          </p:nvSpPr>
          <p:spPr>
            <a:xfrm>
              <a:off x="3766118" y="879295"/>
              <a:ext cx="2497551" cy="3394041"/>
            </a:xfrm>
            <a:custGeom>
              <a:rect b="b" l="l" r="r" t="t"/>
              <a:pathLst>
                <a:path extrusionOk="0" h="3394041" w="2497551">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2" name="Google Shape;4972;p103"/>
            <p:cNvSpPr/>
            <p:nvPr/>
          </p:nvSpPr>
          <p:spPr>
            <a:xfrm>
              <a:off x="3744257" y="892344"/>
              <a:ext cx="2498022" cy="3393845"/>
            </a:xfrm>
            <a:custGeom>
              <a:rect b="b" l="l" r="r" t="t"/>
              <a:pathLst>
                <a:path extrusionOk="0" h="3393845" w="2498022">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3" name="Google Shape;4973;p103"/>
            <p:cNvSpPr/>
            <p:nvPr/>
          </p:nvSpPr>
          <p:spPr>
            <a:xfrm>
              <a:off x="3740075" y="894303"/>
              <a:ext cx="2498022" cy="3394082"/>
            </a:xfrm>
            <a:custGeom>
              <a:rect b="b" l="l" r="r" t="t"/>
              <a:pathLst>
                <a:path extrusionOk="0" h="3394082" w="2498022">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4" name="Google Shape;4974;p103"/>
            <p:cNvSpPr/>
            <p:nvPr/>
          </p:nvSpPr>
          <p:spPr>
            <a:xfrm>
              <a:off x="3770110" y="934160"/>
              <a:ext cx="2435672" cy="3234830"/>
            </a:xfrm>
            <a:custGeom>
              <a:rect b="b" l="l" r="r" t="t"/>
              <a:pathLst>
                <a:path extrusionOk="0" h="3234830" w="2435672">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5" name="Google Shape;4975;p103"/>
            <p:cNvSpPr/>
            <p:nvPr/>
          </p:nvSpPr>
          <p:spPr>
            <a:xfrm>
              <a:off x="3770110" y="934160"/>
              <a:ext cx="2435006" cy="3234925"/>
            </a:xfrm>
            <a:custGeom>
              <a:rect b="b" l="l" r="r" t="t"/>
              <a:pathLst>
                <a:path extrusionOk="0" h="3234925" w="2435006">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6" name="Google Shape;4976;p103"/>
            <p:cNvSpPr/>
            <p:nvPr/>
          </p:nvSpPr>
          <p:spPr>
            <a:xfrm>
              <a:off x="6215951" y="4191660"/>
              <a:ext cx="26328" cy="93440"/>
            </a:xfrm>
            <a:custGeom>
              <a:rect b="b" l="l" r="r" t="t"/>
              <a:pathLst>
                <a:path extrusionOk="0" h="93440" w="26328">
                  <a:moveTo>
                    <a:pt x="0" y="93440"/>
                  </a:moveTo>
                  <a:lnTo>
                    <a:pt x="26328" y="78200"/>
                  </a:lnTo>
                  <a:lnTo>
                    <a:pt x="14922" y="0"/>
                  </a:lnTo>
                  <a:lnTo>
                    <a:pt x="0" y="9344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7" name="Google Shape;4977;p103"/>
            <p:cNvSpPr/>
            <p:nvPr/>
          </p:nvSpPr>
          <p:spPr>
            <a:xfrm>
              <a:off x="3761840" y="882675"/>
              <a:ext cx="63206" cy="27150"/>
            </a:xfrm>
            <a:custGeom>
              <a:rect b="b" l="l" r="r" t="t"/>
              <a:pathLst>
                <a:path extrusionOk="0" h="27150" w="63206">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8" name="Google Shape;4978;p103"/>
            <p:cNvSpPr/>
            <p:nvPr/>
          </p:nvSpPr>
          <p:spPr>
            <a:xfrm>
              <a:off x="1985051" y="2961416"/>
              <a:ext cx="4154298" cy="2403527"/>
            </a:xfrm>
            <a:custGeom>
              <a:rect b="b" l="l" r="r" t="t"/>
              <a:pathLst>
                <a:path extrusionOk="0" h="2403527" w="4154298">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9" name="Google Shape;4979;p103"/>
            <p:cNvSpPr/>
            <p:nvPr/>
          </p:nvSpPr>
          <p:spPr>
            <a:xfrm>
              <a:off x="2036757" y="2930659"/>
              <a:ext cx="4154369" cy="2403042"/>
            </a:xfrm>
            <a:custGeom>
              <a:rect b="b" l="l" r="r" t="t"/>
              <a:pathLst>
                <a:path extrusionOk="0" h="2403042" w="4154369">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0" name="Google Shape;4980;p103"/>
            <p:cNvSpPr/>
            <p:nvPr/>
          </p:nvSpPr>
          <p:spPr>
            <a:xfrm>
              <a:off x="2036929" y="3869239"/>
              <a:ext cx="50374" cy="44958"/>
            </a:xfrm>
            <a:custGeom>
              <a:rect b="b" l="l" r="r" t="t"/>
              <a:pathLst>
                <a:path extrusionOk="0" h="44958" w="50374">
                  <a:moveTo>
                    <a:pt x="0" y="44958"/>
                  </a:moveTo>
                  <a:lnTo>
                    <a:pt x="0" y="0"/>
                  </a:lnTo>
                  <a:lnTo>
                    <a:pt x="50375" y="21146"/>
                  </a:lnTo>
                  <a:lnTo>
                    <a:pt x="0" y="4495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1" name="Google Shape;4981;p103"/>
            <p:cNvSpPr/>
            <p:nvPr/>
          </p:nvSpPr>
          <p:spPr>
            <a:xfrm>
              <a:off x="6153886" y="4308341"/>
              <a:ext cx="37258" cy="49244"/>
            </a:xfrm>
            <a:custGeom>
              <a:rect b="b" l="l" r="r" t="t"/>
              <a:pathLst>
                <a:path extrusionOk="0" h="49244" w="37258">
                  <a:moveTo>
                    <a:pt x="37259" y="43910"/>
                  </a:moveTo>
                  <a:lnTo>
                    <a:pt x="37259" y="0"/>
                  </a:lnTo>
                  <a:lnTo>
                    <a:pt x="0" y="12859"/>
                  </a:lnTo>
                  <a:lnTo>
                    <a:pt x="24712" y="49244"/>
                  </a:lnTo>
                  <a:lnTo>
                    <a:pt x="37259" y="4391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2" name="Google Shape;4982;p103"/>
            <p:cNvSpPr/>
            <p:nvPr/>
          </p:nvSpPr>
          <p:spPr>
            <a:xfrm>
              <a:off x="2036757" y="2892519"/>
              <a:ext cx="4154369" cy="2403360"/>
            </a:xfrm>
            <a:custGeom>
              <a:rect b="b" l="l" r="r" t="t"/>
              <a:pathLst>
                <a:path extrusionOk="0" h="2403360" w="4154369">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3" name="Google Shape;4983;p103"/>
            <p:cNvSpPr/>
            <p:nvPr/>
          </p:nvSpPr>
          <p:spPr>
            <a:xfrm>
              <a:off x="2036757" y="2886502"/>
              <a:ext cx="4154369" cy="2403527"/>
            </a:xfrm>
            <a:custGeom>
              <a:rect b="b" l="l" r="r" t="t"/>
              <a:pathLst>
                <a:path extrusionOk="0" h="2403527" w="4154369">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4" name="Google Shape;4984;p103"/>
            <p:cNvSpPr/>
            <p:nvPr/>
          </p:nvSpPr>
          <p:spPr>
            <a:xfrm>
              <a:off x="3500252" y="3065247"/>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5" name="Google Shape;4985;p103"/>
            <p:cNvSpPr/>
            <p:nvPr/>
          </p:nvSpPr>
          <p:spPr>
            <a:xfrm>
              <a:off x="3657092" y="3155925"/>
              <a:ext cx="266442" cy="153985"/>
            </a:xfrm>
            <a:custGeom>
              <a:rect b="b" l="l" r="r" t="t"/>
              <a:pathLst>
                <a:path extrusionOk="0" h="153985" w="266442">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6" name="Google Shape;4986;p103"/>
            <p:cNvSpPr/>
            <p:nvPr/>
          </p:nvSpPr>
          <p:spPr>
            <a:xfrm>
              <a:off x="3815428" y="3247563"/>
              <a:ext cx="266636" cy="153995"/>
            </a:xfrm>
            <a:custGeom>
              <a:rect b="b" l="l" r="r" t="t"/>
              <a:pathLst>
                <a:path extrusionOk="0" h="153995" w="266636">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7" name="Google Shape;4987;p103"/>
            <p:cNvSpPr/>
            <p:nvPr/>
          </p:nvSpPr>
          <p:spPr>
            <a:xfrm>
              <a:off x="3970462" y="3337185"/>
              <a:ext cx="266334" cy="153993"/>
            </a:xfrm>
            <a:custGeom>
              <a:rect b="b" l="l" r="r" t="t"/>
              <a:pathLst>
                <a:path extrusionOk="0" h="153993" w="266334">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8" name="Google Shape;4988;p103"/>
            <p:cNvSpPr/>
            <p:nvPr/>
          </p:nvSpPr>
          <p:spPr>
            <a:xfrm>
              <a:off x="4127000" y="3427863"/>
              <a:ext cx="266433" cy="153993"/>
            </a:xfrm>
            <a:custGeom>
              <a:rect b="b" l="l" r="r" t="t"/>
              <a:pathLst>
                <a:path extrusionOk="0" h="153993" w="266433">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9" name="Google Shape;4989;p103"/>
            <p:cNvSpPr/>
            <p:nvPr/>
          </p:nvSpPr>
          <p:spPr>
            <a:xfrm>
              <a:off x="4283886" y="3519017"/>
              <a:ext cx="266280" cy="153993"/>
            </a:xfrm>
            <a:custGeom>
              <a:rect b="b" l="l" r="r" t="t"/>
              <a:pathLst>
                <a:path extrusionOk="0" h="153993" w="26628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0" name="Google Shape;4990;p103"/>
            <p:cNvSpPr/>
            <p:nvPr/>
          </p:nvSpPr>
          <p:spPr>
            <a:xfrm>
              <a:off x="4440564" y="3609219"/>
              <a:ext cx="266248" cy="153985"/>
            </a:xfrm>
            <a:custGeom>
              <a:rect b="b" l="l" r="r" t="t"/>
              <a:pathLst>
                <a:path extrusionOk="0" h="153985" w="266248">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1" name="Google Shape;4991;p103"/>
            <p:cNvSpPr/>
            <p:nvPr/>
          </p:nvSpPr>
          <p:spPr>
            <a:xfrm>
              <a:off x="4597287" y="3699905"/>
              <a:ext cx="266442" cy="153983"/>
            </a:xfrm>
            <a:custGeom>
              <a:rect b="b" l="l" r="r" t="t"/>
              <a:pathLst>
                <a:path extrusionOk="0" h="153983" w="266442">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2" name="Google Shape;4992;p103"/>
            <p:cNvSpPr/>
            <p:nvPr/>
          </p:nvSpPr>
          <p:spPr>
            <a:xfrm>
              <a:off x="4753934" y="3790488"/>
              <a:ext cx="266248" cy="153985"/>
            </a:xfrm>
            <a:custGeom>
              <a:rect b="b" l="l" r="r" t="t"/>
              <a:pathLst>
                <a:path extrusionOk="0" h="153985" w="266248">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3" name="Google Shape;4993;p103"/>
            <p:cNvSpPr/>
            <p:nvPr/>
          </p:nvSpPr>
          <p:spPr>
            <a:xfrm>
              <a:off x="4910657" y="3881158"/>
              <a:ext cx="266058" cy="153915"/>
            </a:xfrm>
            <a:custGeom>
              <a:rect b="b" l="l" r="r" t="t"/>
              <a:pathLst>
                <a:path extrusionOk="0" h="153915" w="266058">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4" name="Google Shape;4994;p103"/>
            <p:cNvSpPr/>
            <p:nvPr/>
          </p:nvSpPr>
          <p:spPr>
            <a:xfrm>
              <a:off x="5067303" y="3971836"/>
              <a:ext cx="266334" cy="153993"/>
            </a:xfrm>
            <a:custGeom>
              <a:rect b="b" l="l" r="r" t="t"/>
              <a:pathLst>
                <a:path extrusionOk="0" h="153993" w="266334">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5" name="Google Shape;4995;p103"/>
            <p:cNvSpPr/>
            <p:nvPr/>
          </p:nvSpPr>
          <p:spPr>
            <a:xfrm>
              <a:off x="5224035" y="4062514"/>
              <a:ext cx="266528" cy="154092"/>
            </a:xfrm>
            <a:custGeom>
              <a:rect b="b" l="l" r="r" t="t"/>
              <a:pathLst>
                <a:path extrusionOk="0" h="154092" w="266528">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6" name="Google Shape;4996;p103"/>
            <p:cNvSpPr/>
            <p:nvPr/>
          </p:nvSpPr>
          <p:spPr>
            <a:xfrm>
              <a:off x="5380534" y="4153137"/>
              <a:ext cx="266473" cy="154041"/>
            </a:xfrm>
            <a:custGeom>
              <a:rect b="b" l="l" r="r" t="t"/>
              <a:pathLst>
                <a:path extrusionOk="0" h="154041" w="266473">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7" name="Google Shape;4997;p103"/>
            <p:cNvSpPr/>
            <p:nvPr/>
          </p:nvSpPr>
          <p:spPr>
            <a:xfrm>
              <a:off x="5537405" y="4243783"/>
              <a:ext cx="341715" cy="197836"/>
            </a:xfrm>
            <a:custGeom>
              <a:rect b="b" l="l" r="r" t="t"/>
              <a:pathLst>
                <a:path extrusionOk="0" h="197836" w="341715">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8" name="Google Shape;4998;p103"/>
            <p:cNvSpPr/>
            <p:nvPr/>
          </p:nvSpPr>
          <p:spPr>
            <a:xfrm>
              <a:off x="3580766" y="3287750"/>
              <a:ext cx="266442" cy="153846"/>
            </a:xfrm>
            <a:custGeom>
              <a:rect b="b" l="l" r="r" t="t"/>
              <a:pathLst>
                <a:path extrusionOk="0" h="153846" w="266442">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9" name="Google Shape;4999;p103"/>
            <p:cNvSpPr/>
            <p:nvPr/>
          </p:nvSpPr>
          <p:spPr>
            <a:xfrm>
              <a:off x="3737968" y="3378809"/>
              <a:ext cx="266343" cy="153636"/>
            </a:xfrm>
            <a:custGeom>
              <a:rect b="b" l="l" r="r" t="t"/>
              <a:pathLst>
                <a:path extrusionOk="0" h="153636" w="266343">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0" name="Google Shape;5000;p103"/>
            <p:cNvSpPr/>
            <p:nvPr/>
          </p:nvSpPr>
          <p:spPr>
            <a:xfrm>
              <a:off x="3894706" y="3469202"/>
              <a:ext cx="266442" cy="153993"/>
            </a:xfrm>
            <a:custGeom>
              <a:rect b="b" l="l" r="r" t="t"/>
              <a:pathLst>
                <a:path extrusionOk="0" h="153993" w="266442">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1" name="Google Shape;5001;p103"/>
            <p:cNvSpPr/>
            <p:nvPr/>
          </p:nvSpPr>
          <p:spPr>
            <a:xfrm>
              <a:off x="4051822" y="3559729"/>
              <a:ext cx="266144" cy="154280"/>
            </a:xfrm>
            <a:custGeom>
              <a:rect b="b" l="l" r="r" t="t"/>
              <a:pathLst>
                <a:path extrusionOk="0" h="154280" w="266144">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2" name="Google Shape;5002;p103"/>
            <p:cNvSpPr/>
            <p:nvPr/>
          </p:nvSpPr>
          <p:spPr>
            <a:xfrm>
              <a:off x="4207595" y="3649708"/>
              <a:ext cx="266442" cy="154372"/>
            </a:xfrm>
            <a:custGeom>
              <a:rect b="b" l="l" r="r" t="t"/>
              <a:pathLst>
                <a:path extrusionOk="0" h="154372" w="266442">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3" name="Google Shape;5003;p103"/>
            <p:cNvSpPr/>
            <p:nvPr/>
          </p:nvSpPr>
          <p:spPr>
            <a:xfrm>
              <a:off x="4364526" y="3740759"/>
              <a:ext cx="266248" cy="154101"/>
            </a:xfrm>
            <a:custGeom>
              <a:rect b="b" l="l" r="r" t="t"/>
              <a:pathLst>
                <a:path extrusionOk="0" h="154101" w="266248">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4" name="Google Shape;5004;p103"/>
            <p:cNvSpPr/>
            <p:nvPr/>
          </p:nvSpPr>
          <p:spPr>
            <a:xfrm>
              <a:off x="4521449" y="3831731"/>
              <a:ext cx="266334" cy="153985"/>
            </a:xfrm>
            <a:custGeom>
              <a:rect b="b" l="l" r="r" t="t"/>
              <a:pathLst>
                <a:path extrusionOk="0" h="153985" w="266334">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5" name="Google Shape;5005;p103"/>
            <p:cNvSpPr/>
            <p:nvPr/>
          </p:nvSpPr>
          <p:spPr>
            <a:xfrm>
              <a:off x="4678466" y="3922592"/>
              <a:ext cx="266239" cy="153993"/>
            </a:xfrm>
            <a:custGeom>
              <a:rect b="b" l="l" r="r" t="t"/>
              <a:pathLst>
                <a:path extrusionOk="0" h="153993" w="266239">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6" name="Google Shape;5006;p103"/>
            <p:cNvSpPr/>
            <p:nvPr/>
          </p:nvSpPr>
          <p:spPr>
            <a:xfrm>
              <a:off x="4835195" y="4013365"/>
              <a:ext cx="266474" cy="153993"/>
            </a:xfrm>
            <a:custGeom>
              <a:rect b="b" l="l" r="r" t="t"/>
              <a:pathLst>
                <a:path extrusionOk="0" h="153993" w="266474">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7" name="Google Shape;5007;p103"/>
            <p:cNvSpPr/>
            <p:nvPr/>
          </p:nvSpPr>
          <p:spPr>
            <a:xfrm>
              <a:off x="4992397" y="4104213"/>
              <a:ext cx="266533" cy="154079"/>
            </a:xfrm>
            <a:custGeom>
              <a:rect b="b" l="l" r="r" t="t"/>
              <a:pathLst>
                <a:path extrusionOk="0" h="154079" w="266533">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8" name="Google Shape;5008;p103"/>
            <p:cNvSpPr/>
            <p:nvPr/>
          </p:nvSpPr>
          <p:spPr>
            <a:xfrm>
              <a:off x="5149329" y="4195292"/>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9" name="Google Shape;5009;p103"/>
            <p:cNvSpPr/>
            <p:nvPr/>
          </p:nvSpPr>
          <p:spPr>
            <a:xfrm>
              <a:off x="5306305" y="4285820"/>
              <a:ext cx="266280" cy="154040"/>
            </a:xfrm>
            <a:custGeom>
              <a:rect b="b" l="l" r="r" t="t"/>
              <a:pathLst>
                <a:path extrusionOk="0" h="154040" w="26628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0" name="Google Shape;5010;p103"/>
            <p:cNvSpPr/>
            <p:nvPr/>
          </p:nvSpPr>
          <p:spPr>
            <a:xfrm>
              <a:off x="3348561" y="3153075"/>
              <a:ext cx="342095" cy="197622"/>
            </a:xfrm>
            <a:custGeom>
              <a:rect b="b" l="l" r="r" t="t"/>
              <a:pathLst>
                <a:path extrusionOk="0" h="197622" w="342095">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1" name="Google Shape;5011;p103"/>
            <p:cNvSpPr/>
            <p:nvPr/>
          </p:nvSpPr>
          <p:spPr>
            <a:xfrm>
              <a:off x="5350264" y="4375807"/>
              <a:ext cx="378572" cy="242223"/>
            </a:xfrm>
            <a:custGeom>
              <a:rect b="b" l="l" r="r" t="t"/>
              <a:pathLst>
                <a:path extrusionOk="0" h="242223" w="378572">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2" name="Google Shape;5012;p103"/>
            <p:cNvSpPr/>
            <p:nvPr/>
          </p:nvSpPr>
          <p:spPr>
            <a:xfrm>
              <a:off x="2893378" y="3416909"/>
              <a:ext cx="266442" cy="154101"/>
            </a:xfrm>
            <a:custGeom>
              <a:rect b="b" l="l" r="r" t="t"/>
              <a:pathLst>
                <a:path extrusionOk="0" h="154101" w="266442">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3" name="Google Shape;5013;p103"/>
            <p:cNvSpPr/>
            <p:nvPr/>
          </p:nvSpPr>
          <p:spPr>
            <a:xfrm>
              <a:off x="3049635" y="3507492"/>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4" name="Google Shape;5014;p103"/>
            <p:cNvSpPr/>
            <p:nvPr/>
          </p:nvSpPr>
          <p:spPr>
            <a:xfrm>
              <a:off x="3205860" y="3597884"/>
              <a:ext cx="266188" cy="153922"/>
            </a:xfrm>
            <a:custGeom>
              <a:rect b="b" l="l" r="r" t="t"/>
              <a:pathLst>
                <a:path extrusionOk="0" h="153922" w="266188">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5" name="Google Shape;5015;p103"/>
            <p:cNvSpPr/>
            <p:nvPr/>
          </p:nvSpPr>
          <p:spPr>
            <a:xfrm>
              <a:off x="4536462" y="4367735"/>
              <a:ext cx="266437" cy="154256"/>
            </a:xfrm>
            <a:custGeom>
              <a:rect b="b" l="l" r="r" t="t"/>
              <a:pathLst>
                <a:path extrusionOk="0" h="154256" w="266437">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6" name="Google Shape;5016;p103"/>
            <p:cNvSpPr/>
            <p:nvPr/>
          </p:nvSpPr>
          <p:spPr>
            <a:xfrm>
              <a:off x="4692711" y="4458183"/>
              <a:ext cx="266636" cy="153993"/>
            </a:xfrm>
            <a:custGeom>
              <a:rect b="b" l="l" r="r" t="t"/>
              <a:pathLst>
                <a:path extrusionOk="0" h="153993" w="266636">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7" name="Google Shape;5017;p103"/>
            <p:cNvSpPr/>
            <p:nvPr/>
          </p:nvSpPr>
          <p:spPr>
            <a:xfrm>
              <a:off x="4849162" y="4548575"/>
              <a:ext cx="266442" cy="153993"/>
            </a:xfrm>
            <a:custGeom>
              <a:rect b="b" l="l" r="r" t="t"/>
              <a:pathLst>
                <a:path extrusionOk="0" h="153993" w="266442">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8" name="Google Shape;5018;p103"/>
            <p:cNvSpPr/>
            <p:nvPr/>
          </p:nvSpPr>
          <p:spPr>
            <a:xfrm>
              <a:off x="5005419" y="4638967"/>
              <a:ext cx="266537" cy="154092"/>
            </a:xfrm>
            <a:custGeom>
              <a:rect b="b" l="l" r="r" t="t"/>
              <a:pathLst>
                <a:path extrusionOk="0" h="154092" w="266537">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9" name="Google Shape;5019;p103"/>
            <p:cNvSpPr/>
            <p:nvPr/>
          </p:nvSpPr>
          <p:spPr>
            <a:xfrm>
              <a:off x="3362257" y="3688277"/>
              <a:ext cx="306733" cy="177321"/>
            </a:xfrm>
            <a:custGeom>
              <a:rect b="b" l="l" r="r" t="t"/>
              <a:pathLst>
                <a:path extrusionOk="0" h="177321" w="306733">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0" name="Google Shape;5020;p103"/>
            <p:cNvSpPr/>
            <p:nvPr/>
          </p:nvSpPr>
          <p:spPr>
            <a:xfrm>
              <a:off x="4339992" y="4254062"/>
              <a:ext cx="306655" cy="177321"/>
            </a:xfrm>
            <a:custGeom>
              <a:rect b="b" l="l" r="r" t="t"/>
              <a:pathLst>
                <a:path extrusionOk="0" h="177321" w="306655">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1" name="Google Shape;5021;p103"/>
            <p:cNvSpPr/>
            <p:nvPr/>
          </p:nvSpPr>
          <p:spPr>
            <a:xfrm>
              <a:off x="3558805" y="3802100"/>
              <a:ext cx="891371" cy="515693"/>
            </a:xfrm>
            <a:custGeom>
              <a:rect b="b" l="l" r="r" t="t"/>
              <a:pathLst>
                <a:path extrusionOk="0" h="515693" w="891371">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2" name="Google Shape;5022;p103"/>
            <p:cNvSpPr/>
            <p:nvPr/>
          </p:nvSpPr>
          <p:spPr>
            <a:xfrm>
              <a:off x="3471751" y="3400145"/>
              <a:ext cx="266623" cy="154042"/>
            </a:xfrm>
            <a:custGeom>
              <a:rect b="b" l="l" r="r" t="t"/>
              <a:pathLst>
                <a:path extrusionOk="0" h="154042" w="266623">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3" name="Google Shape;5023;p103"/>
            <p:cNvSpPr/>
            <p:nvPr/>
          </p:nvSpPr>
          <p:spPr>
            <a:xfrm>
              <a:off x="3628284" y="3490390"/>
              <a:ext cx="266442" cy="154037"/>
            </a:xfrm>
            <a:custGeom>
              <a:rect b="b" l="l" r="r" t="t"/>
              <a:pathLst>
                <a:path extrusionOk="0" h="154037" w="266442">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4" name="Google Shape;5024;p103"/>
            <p:cNvSpPr/>
            <p:nvPr/>
          </p:nvSpPr>
          <p:spPr>
            <a:xfrm>
              <a:off x="3784546" y="3581216"/>
              <a:ext cx="266667" cy="153993"/>
            </a:xfrm>
            <a:custGeom>
              <a:rect b="b" l="l" r="r" t="t"/>
              <a:pathLst>
                <a:path extrusionOk="0" h="153993" w="266667">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5" name="Google Shape;5025;p103"/>
            <p:cNvSpPr/>
            <p:nvPr/>
          </p:nvSpPr>
          <p:spPr>
            <a:xfrm>
              <a:off x="3941088" y="3671799"/>
              <a:ext cx="266351" cy="153784"/>
            </a:xfrm>
            <a:custGeom>
              <a:rect b="b" l="l" r="r" t="t"/>
              <a:pathLst>
                <a:path extrusionOk="0" h="153784" w="266351">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6" name="Google Shape;5026;p103"/>
            <p:cNvSpPr/>
            <p:nvPr/>
          </p:nvSpPr>
          <p:spPr>
            <a:xfrm>
              <a:off x="4097622" y="3762381"/>
              <a:ext cx="266636" cy="153993"/>
            </a:xfrm>
            <a:custGeom>
              <a:rect b="b" l="l" r="r" t="t"/>
              <a:pathLst>
                <a:path extrusionOk="0" h="153993" w="266636">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7" name="Google Shape;5027;p103"/>
            <p:cNvSpPr/>
            <p:nvPr/>
          </p:nvSpPr>
          <p:spPr>
            <a:xfrm>
              <a:off x="4254133" y="3852876"/>
              <a:ext cx="266854" cy="154172"/>
            </a:xfrm>
            <a:custGeom>
              <a:rect b="b" l="l" r="r" t="t"/>
              <a:pathLst>
                <a:path extrusionOk="0" h="154172" w="266854">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8" name="Google Shape;5028;p103"/>
            <p:cNvSpPr/>
            <p:nvPr/>
          </p:nvSpPr>
          <p:spPr>
            <a:xfrm>
              <a:off x="4410814" y="3943451"/>
              <a:ext cx="266442" cy="153993"/>
            </a:xfrm>
            <a:custGeom>
              <a:rect b="b" l="l" r="r" t="t"/>
              <a:pathLst>
                <a:path extrusionOk="0" h="153993" w="266442">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9" name="Google Shape;5029;p103"/>
            <p:cNvSpPr/>
            <p:nvPr/>
          </p:nvSpPr>
          <p:spPr>
            <a:xfrm>
              <a:off x="4567356" y="4034034"/>
              <a:ext cx="266239" cy="153993"/>
            </a:xfrm>
            <a:custGeom>
              <a:rect b="b" l="l" r="r" t="t"/>
              <a:pathLst>
                <a:path extrusionOk="0" h="153993" w="266239">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0" name="Google Shape;5030;p103"/>
            <p:cNvSpPr/>
            <p:nvPr/>
          </p:nvSpPr>
          <p:spPr>
            <a:xfrm>
              <a:off x="4723985" y="4124617"/>
              <a:ext cx="266248" cy="154017"/>
            </a:xfrm>
            <a:custGeom>
              <a:rect b="b" l="l" r="r" t="t"/>
              <a:pathLst>
                <a:path extrusionOk="0" h="154017" w="266248">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1" name="Google Shape;5031;p103"/>
            <p:cNvSpPr/>
            <p:nvPr/>
          </p:nvSpPr>
          <p:spPr>
            <a:xfrm>
              <a:off x="4880346" y="4215112"/>
              <a:ext cx="266334" cy="154040"/>
            </a:xfrm>
            <a:custGeom>
              <a:rect b="b" l="l" r="r" t="t"/>
              <a:pathLst>
                <a:path extrusionOk="0" h="154040" w="266334">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2" name="Google Shape;5032;p103"/>
            <p:cNvSpPr/>
            <p:nvPr/>
          </p:nvSpPr>
          <p:spPr>
            <a:xfrm>
              <a:off x="5036888" y="4305687"/>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3" name="Google Shape;5033;p103"/>
            <p:cNvSpPr/>
            <p:nvPr/>
          </p:nvSpPr>
          <p:spPr>
            <a:xfrm>
              <a:off x="5193145" y="4396270"/>
              <a:ext cx="266239" cy="154284"/>
            </a:xfrm>
            <a:custGeom>
              <a:rect b="b" l="l" r="r" t="t"/>
              <a:pathLst>
                <a:path extrusionOk="0" h="154284" w="266239">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4" name="Google Shape;5034;p103"/>
            <p:cNvSpPr/>
            <p:nvPr/>
          </p:nvSpPr>
          <p:spPr>
            <a:xfrm>
              <a:off x="3196776" y="3241078"/>
              <a:ext cx="384874" cy="222382"/>
            </a:xfrm>
            <a:custGeom>
              <a:rect b="b" l="l" r="r" t="t"/>
              <a:pathLst>
                <a:path extrusionOk="0" h="222382" w="384874">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5" name="Google Shape;5035;p103"/>
            <p:cNvSpPr/>
            <p:nvPr/>
          </p:nvSpPr>
          <p:spPr>
            <a:xfrm>
              <a:off x="3242171" y="3443016"/>
              <a:ext cx="266280" cy="153882"/>
            </a:xfrm>
            <a:custGeom>
              <a:rect b="b" l="l" r="r" t="t"/>
              <a:pathLst>
                <a:path extrusionOk="0" h="153882" w="26628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6" name="Google Shape;5036;p103"/>
            <p:cNvSpPr/>
            <p:nvPr/>
          </p:nvSpPr>
          <p:spPr>
            <a:xfrm>
              <a:off x="3398660" y="3533591"/>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7" name="Google Shape;5037;p103"/>
            <p:cNvSpPr/>
            <p:nvPr/>
          </p:nvSpPr>
          <p:spPr>
            <a:xfrm>
              <a:off x="3554723" y="3624118"/>
              <a:ext cx="266722" cy="153784"/>
            </a:xfrm>
            <a:custGeom>
              <a:rect b="b" l="l" r="r" t="t"/>
              <a:pathLst>
                <a:path extrusionOk="0" h="153784" w="266722">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8" name="Google Shape;5038;p103"/>
            <p:cNvSpPr/>
            <p:nvPr/>
          </p:nvSpPr>
          <p:spPr>
            <a:xfrm>
              <a:off x="3711455" y="3714661"/>
              <a:ext cx="266433" cy="153993"/>
            </a:xfrm>
            <a:custGeom>
              <a:rect b="b" l="l" r="r" t="t"/>
              <a:pathLst>
                <a:path extrusionOk="0" h="153993" w="266433">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9" name="Google Shape;5039;p103"/>
            <p:cNvSpPr/>
            <p:nvPr/>
          </p:nvSpPr>
          <p:spPr>
            <a:xfrm>
              <a:off x="3868572" y="3805244"/>
              <a:ext cx="266280" cy="154106"/>
            </a:xfrm>
            <a:custGeom>
              <a:rect b="b" l="l" r="r" t="t"/>
              <a:pathLst>
                <a:path extrusionOk="0" h="154106" w="26628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0" name="Google Shape;5040;p103"/>
            <p:cNvSpPr/>
            <p:nvPr/>
          </p:nvSpPr>
          <p:spPr>
            <a:xfrm>
              <a:off x="4024630" y="3895731"/>
              <a:ext cx="266248" cy="153993"/>
            </a:xfrm>
            <a:custGeom>
              <a:rect b="b" l="l" r="r" t="t"/>
              <a:pathLst>
                <a:path extrusionOk="0" h="153993" w="266248">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1" name="Google Shape;5041;p103"/>
            <p:cNvSpPr/>
            <p:nvPr/>
          </p:nvSpPr>
          <p:spPr>
            <a:xfrm>
              <a:off x="4181086" y="3986314"/>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2" name="Google Shape;5042;p103"/>
            <p:cNvSpPr/>
            <p:nvPr/>
          </p:nvSpPr>
          <p:spPr>
            <a:xfrm>
              <a:off x="4337714" y="4076809"/>
              <a:ext cx="266248" cy="154040"/>
            </a:xfrm>
            <a:custGeom>
              <a:rect b="b" l="l" r="r" t="t"/>
              <a:pathLst>
                <a:path extrusionOk="0" h="154040" w="266248">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3" name="Google Shape;5043;p103"/>
            <p:cNvSpPr/>
            <p:nvPr/>
          </p:nvSpPr>
          <p:spPr>
            <a:xfrm>
              <a:off x="4494075" y="4167384"/>
              <a:ext cx="266248" cy="153993"/>
            </a:xfrm>
            <a:custGeom>
              <a:rect b="b" l="l" r="r" t="t"/>
              <a:pathLst>
                <a:path extrusionOk="0" h="153993" w="266248">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4" name="Google Shape;5044;p103"/>
            <p:cNvSpPr/>
            <p:nvPr/>
          </p:nvSpPr>
          <p:spPr>
            <a:xfrm>
              <a:off x="4650609" y="4257915"/>
              <a:ext cx="266153" cy="154012"/>
            </a:xfrm>
            <a:custGeom>
              <a:rect b="b" l="l" r="r" t="t"/>
              <a:pathLst>
                <a:path extrusionOk="0" h="154012" w="266153">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5" name="Google Shape;5045;p103"/>
            <p:cNvSpPr/>
            <p:nvPr/>
          </p:nvSpPr>
          <p:spPr>
            <a:xfrm>
              <a:off x="4807065" y="4348454"/>
              <a:ext cx="266248" cy="153993"/>
            </a:xfrm>
            <a:custGeom>
              <a:rect b="b" l="l" r="r" t="t"/>
              <a:pathLst>
                <a:path extrusionOk="0" h="153993" w="266248">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6" name="Google Shape;5046;p103"/>
            <p:cNvSpPr/>
            <p:nvPr/>
          </p:nvSpPr>
          <p:spPr>
            <a:xfrm>
              <a:off x="4963756" y="4439037"/>
              <a:ext cx="459701" cy="266038"/>
            </a:xfrm>
            <a:custGeom>
              <a:rect b="b" l="l" r="r" t="t"/>
              <a:pathLst>
                <a:path extrusionOk="0" h="266038" w="459701">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7" name="Google Shape;5047;p103"/>
            <p:cNvSpPr/>
            <p:nvPr/>
          </p:nvSpPr>
          <p:spPr>
            <a:xfrm>
              <a:off x="3045263" y="3329192"/>
              <a:ext cx="306655" cy="177371"/>
            </a:xfrm>
            <a:custGeom>
              <a:rect b="b" l="l" r="r" t="t"/>
              <a:pathLst>
                <a:path extrusionOk="0" h="177371" w="306655">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8" name="Google Shape;5048;p103"/>
            <p:cNvSpPr/>
            <p:nvPr/>
          </p:nvSpPr>
          <p:spPr>
            <a:xfrm>
              <a:off x="3658039" y="3005282"/>
              <a:ext cx="2325529" cy="1345328"/>
            </a:xfrm>
            <a:custGeom>
              <a:rect b="b" l="l" r="r" t="t"/>
              <a:pathLst>
                <a:path extrusionOk="0" h="1345328" w="2325529">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9" name="Google Shape;5049;p103"/>
            <p:cNvSpPr/>
            <p:nvPr/>
          </p:nvSpPr>
          <p:spPr>
            <a:xfrm>
              <a:off x="2758377" y="3858961"/>
              <a:ext cx="1752611" cy="1013632"/>
            </a:xfrm>
            <a:custGeom>
              <a:rect b="b" l="l" r="r" t="t"/>
              <a:pathLst>
                <a:path extrusionOk="0" h="1013632" w="1752611">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0" name="Google Shape;5050;p103"/>
            <p:cNvSpPr/>
            <p:nvPr/>
          </p:nvSpPr>
          <p:spPr>
            <a:xfrm>
              <a:off x="2759571" y="3871207"/>
              <a:ext cx="1750478" cy="1001386"/>
            </a:xfrm>
            <a:custGeom>
              <a:rect b="b" l="l" r="r" t="t"/>
              <a:pathLst>
                <a:path extrusionOk="0" h="1001386" w="1750478">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1" name="Google Shape;5051;p103"/>
            <p:cNvSpPr/>
            <p:nvPr/>
          </p:nvSpPr>
          <p:spPr>
            <a:xfrm>
              <a:off x="3817633" y="2891711"/>
              <a:ext cx="2255273" cy="1359741"/>
            </a:xfrm>
            <a:custGeom>
              <a:rect b="b" l="l" r="r" t="t"/>
              <a:pathLst>
                <a:path extrusionOk="0" h="1359741" w="2255273">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2" name="Google Shape;5052;p103"/>
            <p:cNvSpPr/>
            <p:nvPr/>
          </p:nvSpPr>
          <p:spPr>
            <a:xfrm>
              <a:off x="3899944" y="2334804"/>
              <a:ext cx="319167" cy="507819"/>
            </a:xfrm>
            <a:custGeom>
              <a:rect b="b" l="l" r="r" t="t"/>
              <a:pathLst>
                <a:path extrusionOk="0" h="507819" w="319167">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3" name="Google Shape;5053;p103"/>
            <p:cNvSpPr/>
            <p:nvPr/>
          </p:nvSpPr>
          <p:spPr>
            <a:xfrm>
              <a:off x="3899468" y="1737396"/>
              <a:ext cx="318787" cy="562544"/>
            </a:xfrm>
            <a:custGeom>
              <a:rect b="b" l="l" r="r" t="t"/>
              <a:pathLst>
                <a:path extrusionOk="0" h="562544" w="318787">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4" name="Google Shape;5054;p103"/>
            <p:cNvSpPr/>
            <p:nvPr/>
          </p:nvSpPr>
          <p:spPr>
            <a:xfrm>
              <a:off x="3979213" y="1913870"/>
              <a:ext cx="161864" cy="209418"/>
            </a:xfrm>
            <a:custGeom>
              <a:rect b="b" l="l" r="r" t="t"/>
              <a:pathLst>
                <a:path extrusionOk="0" h="209418" w="161864">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5" name="Google Shape;5055;p103"/>
            <p:cNvSpPr/>
            <p:nvPr/>
          </p:nvSpPr>
          <p:spPr>
            <a:xfrm>
              <a:off x="4045651" y="1966906"/>
              <a:ext cx="50374" cy="107156"/>
            </a:xfrm>
            <a:custGeom>
              <a:rect b="b" l="l" r="r" t="t"/>
              <a:pathLst>
                <a:path extrusionOk="0" h="107156" w="50374">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6" name="Google Shape;5056;p103"/>
            <p:cNvSpPr/>
            <p:nvPr/>
          </p:nvSpPr>
          <p:spPr>
            <a:xfrm>
              <a:off x="3899183" y="1178204"/>
              <a:ext cx="318787" cy="538687"/>
            </a:xfrm>
            <a:custGeom>
              <a:rect b="b" l="l" r="r" t="t"/>
              <a:pathLst>
                <a:path extrusionOk="0" h="538687" w="318787">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7" name="Google Shape;5057;p103"/>
            <p:cNvSpPr/>
            <p:nvPr/>
          </p:nvSpPr>
          <p:spPr>
            <a:xfrm>
              <a:off x="3979213" y="1338206"/>
              <a:ext cx="159393" cy="203465"/>
            </a:xfrm>
            <a:custGeom>
              <a:rect b="b" l="l" r="r" t="t"/>
              <a:pathLst>
                <a:path extrusionOk="0" h="203465" w="159393">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8" name="Google Shape;5058;p103"/>
            <p:cNvSpPr/>
            <p:nvPr/>
          </p:nvSpPr>
          <p:spPr>
            <a:xfrm>
              <a:off x="3993280" y="2480040"/>
              <a:ext cx="134491" cy="224767"/>
            </a:xfrm>
            <a:custGeom>
              <a:rect b="b" l="l" r="r" t="t"/>
              <a:pathLst>
                <a:path extrusionOk="0" h="224767" w="134491">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9" name="Google Shape;5059;p103"/>
            <p:cNvSpPr/>
            <p:nvPr/>
          </p:nvSpPr>
          <p:spPr>
            <a:xfrm rot="-1801764">
              <a:off x="4024636" y="2501896"/>
              <a:ext cx="71791" cy="124475"/>
            </a:xfrm>
            <a:custGeom>
              <a:rect b="b" l="l" r="r" t="t"/>
              <a:pathLst>
                <a:path extrusionOk="0" h="124586" w="71855">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0" name="Google Shape;5060;p103"/>
            <p:cNvSpPr/>
            <p:nvPr/>
          </p:nvSpPr>
          <p:spPr>
            <a:xfrm>
              <a:off x="4492846" y="2048739"/>
              <a:ext cx="559351" cy="469824"/>
            </a:xfrm>
            <a:custGeom>
              <a:rect b="b" l="l" r="r" t="t"/>
              <a:pathLst>
                <a:path extrusionOk="0" h="469824" w="559351">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1" name="Google Shape;5061;p103"/>
            <p:cNvSpPr/>
            <p:nvPr/>
          </p:nvSpPr>
          <p:spPr>
            <a:xfrm>
              <a:off x="4353888" y="2645824"/>
              <a:ext cx="1638988" cy="1231605"/>
            </a:xfrm>
            <a:custGeom>
              <a:rect b="b" l="l" r="r" t="t"/>
              <a:pathLst>
                <a:path extrusionOk="0" h="1231605" w="1638988">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2" name="Google Shape;5062;p103"/>
            <p:cNvSpPr/>
            <p:nvPr/>
          </p:nvSpPr>
          <p:spPr>
            <a:xfrm>
              <a:off x="4353888" y="2645824"/>
              <a:ext cx="1638988" cy="746475"/>
            </a:xfrm>
            <a:custGeom>
              <a:rect b="b" l="l" r="r" t="t"/>
              <a:pathLst>
                <a:path extrusionOk="0" h="746475" w="1638988">
                  <a:moveTo>
                    <a:pt x="1638989" y="734496"/>
                  </a:moveTo>
                  <a:cubicBezTo>
                    <a:pt x="1638989" y="734496"/>
                    <a:pt x="1138757" y="844986"/>
                    <a:pt x="734332" y="394835"/>
                  </a:cubicBezTo>
                  <a:cubicBezTo>
                    <a:pt x="329908" y="-55317"/>
                    <a:pt x="0" y="2405"/>
                    <a:pt x="0" y="2405"/>
                  </a:cubicBezTo>
                </a:path>
              </a:pathLst>
            </a:custGeom>
            <a:noFill/>
            <a:ln cap="flat" cmpd="sng" w="10075">
              <a:solidFill>
                <a:srgbClr val="CCCED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3" name="Google Shape;5063;p103"/>
            <p:cNvSpPr/>
            <p:nvPr/>
          </p:nvSpPr>
          <p:spPr>
            <a:xfrm>
              <a:off x="4257005" y="773645"/>
              <a:ext cx="165344" cy="325643"/>
            </a:xfrm>
            <a:custGeom>
              <a:rect b="b" l="l" r="r" t="t"/>
              <a:pathLst>
                <a:path extrusionOk="0" h="325643" w="165344">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4" name="Google Shape;5064;p103"/>
            <p:cNvSpPr/>
            <p:nvPr/>
          </p:nvSpPr>
          <p:spPr>
            <a:xfrm>
              <a:off x="4272441" y="1538278"/>
              <a:ext cx="113451" cy="88273"/>
            </a:xfrm>
            <a:custGeom>
              <a:rect b="b" l="l" r="r" t="t"/>
              <a:pathLst>
                <a:path extrusionOk="0" h="88273" w="113451">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5" name="Google Shape;5065;p103"/>
            <p:cNvSpPr/>
            <p:nvPr/>
          </p:nvSpPr>
          <p:spPr>
            <a:xfrm>
              <a:off x="4272622" y="1567332"/>
              <a:ext cx="113035" cy="59179"/>
            </a:xfrm>
            <a:custGeom>
              <a:rect b="b" l="l" r="r" t="t"/>
              <a:pathLst>
                <a:path extrusionOk="0" h="59179" w="113035">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6" name="Google Shape;5066;p103"/>
            <p:cNvSpPr/>
            <p:nvPr/>
          </p:nvSpPr>
          <p:spPr>
            <a:xfrm>
              <a:off x="4135669" y="1458312"/>
              <a:ext cx="113522" cy="85076"/>
            </a:xfrm>
            <a:custGeom>
              <a:rect b="b" l="l" r="r" t="t"/>
              <a:pathLst>
                <a:path extrusionOk="0" h="85076" w="113522">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7" name="Google Shape;5067;p103"/>
            <p:cNvSpPr/>
            <p:nvPr/>
          </p:nvSpPr>
          <p:spPr>
            <a:xfrm>
              <a:off x="4135660" y="1485798"/>
              <a:ext cx="113035" cy="59179"/>
            </a:xfrm>
            <a:custGeom>
              <a:rect b="b" l="l" r="r" t="t"/>
              <a:pathLst>
                <a:path extrusionOk="0" h="59179" w="113035">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8" name="Google Shape;5068;p103"/>
            <p:cNvSpPr/>
            <p:nvPr/>
          </p:nvSpPr>
          <p:spPr>
            <a:xfrm>
              <a:off x="4163850" y="1066881"/>
              <a:ext cx="398264" cy="482949"/>
            </a:xfrm>
            <a:custGeom>
              <a:rect b="b" l="l" r="r" t="t"/>
              <a:pathLst>
                <a:path extrusionOk="0" h="482949" w="398264">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9" name="Google Shape;5069;p103"/>
            <p:cNvSpPr/>
            <p:nvPr/>
          </p:nvSpPr>
          <p:spPr>
            <a:xfrm>
              <a:off x="4403391" y="743705"/>
              <a:ext cx="125692" cy="122150"/>
            </a:xfrm>
            <a:custGeom>
              <a:rect b="b" l="l" r="r" t="t"/>
              <a:pathLst>
                <a:path extrusionOk="0" h="122150" w="125692">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0" name="Google Shape;5070;p103"/>
            <p:cNvSpPr/>
            <p:nvPr/>
          </p:nvSpPr>
          <p:spPr>
            <a:xfrm>
              <a:off x="4358991" y="760843"/>
              <a:ext cx="203859" cy="398340"/>
            </a:xfrm>
            <a:custGeom>
              <a:rect b="b" l="l" r="r" t="t"/>
              <a:pathLst>
                <a:path extrusionOk="0" h="398340" w="203859">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1" name="Google Shape;5071;p103"/>
            <p:cNvSpPr/>
            <p:nvPr/>
          </p:nvSpPr>
          <p:spPr>
            <a:xfrm>
              <a:off x="4398650" y="616917"/>
              <a:ext cx="135166" cy="164844"/>
            </a:xfrm>
            <a:custGeom>
              <a:rect b="b" l="l" r="r" t="t"/>
              <a:pathLst>
                <a:path extrusionOk="0" h="164844" w="135166">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2" name="Google Shape;5072;p103"/>
            <p:cNvSpPr/>
            <p:nvPr/>
          </p:nvSpPr>
          <p:spPr>
            <a:xfrm>
              <a:off x="4403852" y="602477"/>
              <a:ext cx="142520" cy="141227"/>
            </a:xfrm>
            <a:custGeom>
              <a:rect b="b" l="l" r="r" t="t"/>
              <a:pathLst>
                <a:path extrusionOk="0" h="141227" w="14252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3" name="Google Shape;5073;p103"/>
            <p:cNvSpPr/>
            <p:nvPr/>
          </p:nvSpPr>
          <p:spPr>
            <a:xfrm>
              <a:off x="4338015" y="761231"/>
              <a:ext cx="65677" cy="95630"/>
            </a:xfrm>
            <a:custGeom>
              <a:rect b="b" l="l" r="r" t="t"/>
              <a:pathLst>
                <a:path extrusionOk="0" h="95630" w="65677">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4" name="Google Shape;5074;p103"/>
            <p:cNvSpPr/>
            <p:nvPr/>
          </p:nvSpPr>
          <p:spPr>
            <a:xfrm>
              <a:off x="5408528" y="1603174"/>
              <a:ext cx="974325" cy="1973896"/>
            </a:xfrm>
            <a:custGeom>
              <a:rect b="b" l="l" r="r" t="t"/>
              <a:pathLst>
                <a:path extrusionOk="0" h="1973896" w="974325">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5" name="Google Shape;5075;p103"/>
            <p:cNvSpPr/>
            <p:nvPr/>
          </p:nvSpPr>
          <p:spPr>
            <a:xfrm>
              <a:off x="6324400" y="3534911"/>
              <a:ext cx="27183" cy="49530"/>
            </a:xfrm>
            <a:custGeom>
              <a:rect b="b" l="l" r="r" t="t"/>
              <a:pathLst>
                <a:path extrusionOk="0" h="49530" w="27183">
                  <a:moveTo>
                    <a:pt x="0" y="49530"/>
                  </a:moveTo>
                  <a:lnTo>
                    <a:pt x="27184" y="36100"/>
                  </a:lnTo>
                  <a:lnTo>
                    <a:pt x="8840" y="0"/>
                  </a:lnTo>
                  <a:lnTo>
                    <a:pt x="0" y="4953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6" name="Google Shape;5076;p103"/>
            <p:cNvSpPr/>
            <p:nvPr/>
          </p:nvSpPr>
          <p:spPr>
            <a:xfrm>
              <a:off x="5423355" y="1605432"/>
              <a:ext cx="45242" cy="39909"/>
            </a:xfrm>
            <a:custGeom>
              <a:rect b="b" l="l" r="r" t="t"/>
              <a:pathLst>
                <a:path extrusionOk="0" h="39909" w="45242">
                  <a:moveTo>
                    <a:pt x="0" y="12097"/>
                  </a:moveTo>
                  <a:cubicBezTo>
                    <a:pt x="7993" y="7334"/>
                    <a:pt x="16396" y="3286"/>
                    <a:pt x="25092" y="0"/>
                  </a:cubicBezTo>
                  <a:lnTo>
                    <a:pt x="45242" y="3991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7" name="Google Shape;5077;p103"/>
            <p:cNvSpPr/>
            <p:nvPr/>
          </p:nvSpPr>
          <p:spPr>
            <a:xfrm>
              <a:off x="5387713" y="1613611"/>
              <a:ext cx="974325" cy="1973876"/>
            </a:xfrm>
            <a:custGeom>
              <a:rect b="b" l="l" r="r" t="t"/>
              <a:pathLst>
                <a:path extrusionOk="0" h="1973876" w="974325">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8" name="Google Shape;5078;p103"/>
            <p:cNvSpPr/>
            <p:nvPr/>
          </p:nvSpPr>
          <p:spPr>
            <a:xfrm>
              <a:off x="5477912" y="174973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9" name="Google Shape;5079;p103"/>
            <p:cNvSpPr/>
            <p:nvPr/>
          </p:nvSpPr>
          <p:spPr>
            <a:xfrm>
              <a:off x="5649377" y="1848986"/>
              <a:ext cx="613432" cy="407098"/>
            </a:xfrm>
            <a:custGeom>
              <a:rect b="b" l="l" r="r" t="t"/>
              <a:pathLst>
                <a:path extrusionOk="0" h="407098" w="613432">
                  <a:moveTo>
                    <a:pt x="613433" y="407099"/>
                  </a:moveTo>
                  <a:lnTo>
                    <a:pt x="0" y="52102"/>
                  </a:lnTo>
                  <a:lnTo>
                    <a:pt x="0" y="0"/>
                  </a:lnTo>
                  <a:lnTo>
                    <a:pt x="613433" y="354902"/>
                  </a:lnTo>
                  <a:lnTo>
                    <a:pt x="613433" y="407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0" name="Google Shape;5080;p103"/>
            <p:cNvSpPr/>
            <p:nvPr/>
          </p:nvSpPr>
          <p:spPr>
            <a:xfrm>
              <a:off x="5477912" y="191680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1" name="Google Shape;5081;p103"/>
            <p:cNvSpPr/>
            <p:nvPr/>
          </p:nvSpPr>
          <p:spPr>
            <a:xfrm>
              <a:off x="5649377" y="2015959"/>
              <a:ext cx="405945" cy="287083"/>
            </a:xfrm>
            <a:custGeom>
              <a:rect b="b" l="l" r="r" t="t"/>
              <a:pathLst>
                <a:path extrusionOk="0" h="287083" w="405945">
                  <a:moveTo>
                    <a:pt x="405945" y="287084"/>
                  </a:moveTo>
                  <a:lnTo>
                    <a:pt x="0" y="52197"/>
                  </a:lnTo>
                  <a:lnTo>
                    <a:pt x="0" y="0"/>
                  </a:lnTo>
                  <a:lnTo>
                    <a:pt x="405945" y="234887"/>
                  </a:lnTo>
                  <a:lnTo>
                    <a:pt x="405945" y="287084"/>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2" name="Google Shape;5082;p103"/>
            <p:cNvSpPr/>
            <p:nvPr/>
          </p:nvSpPr>
          <p:spPr>
            <a:xfrm>
              <a:off x="5477912" y="2000338"/>
              <a:ext cx="144376" cy="135636"/>
            </a:xfrm>
            <a:custGeom>
              <a:rect b="b" l="l" r="r" t="t"/>
              <a:pathLst>
                <a:path extrusionOk="0" h="135636" w="144376">
                  <a:moveTo>
                    <a:pt x="144376" y="135636"/>
                  </a:moveTo>
                  <a:lnTo>
                    <a:pt x="0" y="52197"/>
                  </a:lnTo>
                  <a:lnTo>
                    <a:pt x="0" y="0"/>
                  </a:lnTo>
                  <a:lnTo>
                    <a:pt x="144376" y="83439"/>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3" name="Google Shape;5083;p103"/>
            <p:cNvSpPr/>
            <p:nvPr/>
          </p:nvSpPr>
          <p:spPr>
            <a:xfrm>
              <a:off x="5649377" y="2099494"/>
              <a:ext cx="505174" cy="344519"/>
            </a:xfrm>
            <a:custGeom>
              <a:rect b="b" l="l" r="r" t="t"/>
              <a:pathLst>
                <a:path extrusionOk="0" h="344519" w="505174">
                  <a:moveTo>
                    <a:pt x="505174" y="344519"/>
                  </a:moveTo>
                  <a:lnTo>
                    <a:pt x="0" y="52197"/>
                  </a:lnTo>
                  <a:lnTo>
                    <a:pt x="0" y="0"/>
                  </a:lnTo>
                  <a:lnTo>
                    <a:pt x="505174" y="292322"/>
                  </a:lnTo>
                  <a:lnTo>
                    <a:pt x="505174" y="344519"/>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4" name="Google Shape;5084;p103"/>
            <p:cNvSpPr/>
            <p:nvPr/>
          </p:nvSpPr>
          <p:spPr>
            <a:xfrm>
              <a:off x="5477912" y="208377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5" name="Google Shape;5085;p103"/>
            <p:cNvSpPr/>
            <p:nvPr/>
          </p:nvSpPr>
          <p:spPr>
            <a:xfrm>
              <a:off x="5649377" y="2183028"/>
              <a:ext cx="351863" cy="255746"/>
            </a:xfrm>
            <a:custGeom>
              <a:rect b="b" l="l" r="r" t="t"/>
              <a:pathLst>
                <a:path extrusionOk="0" h="255746" w="351863">
                  <a:moveTo>
                    <a:pt x="351864" y="255746"/>
                  </a:moveTo>
                  <a:lnTo>
                    <a:pt x="0" y="52197"/>
                  </a:lnTo>
                  <a:lnTo>
                    <a:pt x="0" y="0"/>
                  </a:lnTo>
                  <a:lnTo>
                    <a:pt x="351864" y="203549"/>
                  </a:lnTo>
                  <a:lnTo>
                    <a:pt x="351864" y="25574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6" name="Google Shape;5086;p103"/>
            <p:cNvSpPr/>
            <p:nvPr/>
          </p:nvSpPr>
          <p:spPr>
            <a:xfrm>
              <a:off x="5477912" y="1833270"/>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7" name="Google Shape;5087;p103"/>
            <p:cNvSpPr/>
            <p:nvPr/>
          </p:nvSpPr>
          <p:spPr>
            <a:xfrm>
              <a:off x="5649377" y="1932425"/>
              <a:ext cx="306716" cy="229742"/>
            </a:xfrm>
            <a:custGeom>
              <a:rect b="b" l="l" r="r" t="t"/>
              <a:pathLst>
                <a:path extrusionOk="0" h="229742" w="306716">
                  <a:moveTo>
                    <a:pt x="306716" y="229743"/>
                  </a:moveTo>
                  <a:lnTo>
                    <a:pt x="0" y="52197"/>
                  </a:lnTo>
                  <a:lnTo>
                    <a:pt x="0" y="0"/>
                  </a:lnTo>
                  <a:lnTo>
                    <a:pt x="306716" y="177451"/>
                  </a:lnTo>
                  <a:lnTo>
                    <a:pt x="306716" y="229743"/>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8" name="Google Shape;5088;p103"/>
            <p:cNvSpPr/>
            <p:nvPr/>
          </p:nvSpPr>
          <p:spPr>
            <a:xfrm>
              <a:off x="5477912" y="216731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9" name="Google Shape;5089;p103"/>
            <p:cNvSpPr/>
            <p:nvPr/>
          </p:nvSpPr>
          <p:spPr>
            <a:xfrm>
              <a:off x="5649377" y="2266467"/>
              <a:ext cx="180399" cy="156591"/>
            </a:xfrm>
            <a:custGeom>
              <a:rect b="b" l="l" r="r" t="t"/>
              <a:pathLst>
                <a:path extrusionOk="0" h="156591" w="180399">
                  <a:moveTo>
                    <a:pt x="180399" y="156591"/>
                  </a:moveTo>
                  <a:lnTo>
                    <a:pt x="0" y="52197"/>
                  </a:lnTo>
                  <a:lnTo>
                    <a:pt x="0" y="0"/>
                  </a:lnTo>
                  <a:lnTo>
                    <a:pt x="180399" y="104394"/>
                  </a:lnTo>
                  <a:lnTo>
                    <a:pt x="180399" y="1565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0" name="Google Shape;5090;p103"/>
            <p:cNvSpPr/>
            <p:nvPr/>
          </p:nvSpPr>
          <p:spPr>
            <a:xfrm>
              <a:off x="5477912" y="2334380"/>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1" name="Google Shape;5091;p103"/>
            <p:cNvSpPr/>
            <p:nvPr/>
          </p:nvSpPr>
          <p:spPr>
            <a:xfrm>
              <a:off x="5649377" y="2433536"/>
              <a:ext cx="568380" cy="381000"/>
            </a:xfrm>
            <a:custGeom>
              <a:rect b="b" l="l" r="r" t="t"/>
              <a:pathLst>
                <a:path extrusionOk="0" h="381000" w="568380">
                  <a:moveTo>
                    <a:pt x="568380" y="381000"/>
                  </a:moveTo>
                  <a:lnTo>
                    <a:pt x="0" y="52197"/>
                  </a:lnTo>
                  <a:lnTo>
                    <a:pt x="0" y="0"/>
                  </a:lnTo>
                  <a:lnTo>
                    <a:pt x="568380" y="328803"/>
                  </a:lnTo>
                  <a:lnTo>
                    <a:pt x="568380" y="38100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2" name="Google Shape;5092;p103"/>
            <p:cNvSpPr/>
            <p:nvPr/>
          </p:nvSpPr>
          <p:spPr>
            <a:xfrm>
              <a:off x="5477912" y="241781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3" name="Google Shape;5093;p103"/>
            <p:cNvSpPr/>
            <p:nvPr/>
          </p:nvSpPr>
          <p:spPr>
            <a:xfrm>
              <a:off x="5649377" y="2517070"/>
              <a:ext cx="171369" cy="151352"/>
            </a:xfrm>
            <a:custGeom>
              <a:rect b="b" l="l" r="r" t="t"/>
              <a:pathLst>
                <a:path extrusionOk="0" h="151352" w="171369">
                  <a:moveTo>
                    <a:pt x="171370" y="151352"/>
                  </a:moveTo>
                  <a:lnTo>
                    <a:pt x="0" y="52197"/>
                  </a:lnTo>
                  <a:lnTo>
                    <a:pt x="0" y="0"/>
                  </a:lnTo>
                  <a:lnTo>
                    <a:pt x="171370" y="99155"/>
                  </a:lnTo>
                  <a:lnTo>
                    <a:pt x="171370" y="151352"/>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4" name="Google Shape;5094;p103"/>
            <p:cNvSpPr/>
            <p:nvPr/>
          </p:nvSpPr>
          <p:spPr>
            <a:xfrm>
              <a:off x="5477912" y="250135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5" name="Google Shape;5095;p103"/>
            <p:cNvSpPr/>
            <p:nvPr/>
          </p:nvSpPr>
          <p:spPr>
            <a:xfrm>
              <a:off x="5649377" y="2600604"/>
              <a:ext cx="505174" cy="344424"/>
            </a:xfrm>
            <a:custGeom>
              <a:rect b="b" l="l" r="r" t="t"/>
              <a:pathLst>
                <a:path extrusionOk="0" h="344424" w="505174">
                  <a:moveTo>
                    <a:pt x="505174" y="344424"/>
                  </a:moveTo>
                  <a:lnTo>
                    <a:pt x="0" y="52102"/>
                  </a:lnTo>
                  <a:lnTo>
                    <a:pt x="0" y="0"/>
                  </a:lnTo>
                  <a:lnTo>
                    <a:pt x="505174" y="292227"/>
                  </a:lnTo>
                  <a:lnTo>
                    <a:pt x="505174" y="344424"/>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6" name="Google Shape;5096;p103"/>
            <p:cNvSpPr/>
            <p:nvPr/>
          </p:nvSpPr>
          <p:spPr>
            <a:xfrm>
              <a:off x="5477912" y="225084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7" name="Google Shape;5097;p103"/>
            <p:cNvSpPr/>
            <p:nvPr/>
          </p:nvSpPr>
          <p:spPr>
            <a:xfrm>
              <a:off x="5649377" y="2350001"/>
              <a:ext cx="478085" cy="328898"/>
            </a:xfrm>
            <a:custGeom>
              <a:rect b="b" l="l" r="r" t="t"/>
              <a:pathLst>
                <a:path extrusionOk="0" h="328898" w="478085">
                  <a:moveTo>
                    <a:pt x="478086" y="328898"/>
                  </a:moveTo>
                  <a:lnTo>
                    <a:pt x="0" y="52197"/>
                  </a:lnTo>
                  <a:lnTo>
                    <a:pt x="0" y="0"/>
                  </a:lnTo>
                  <a:lnTo>
                    <a:pt x="478086" y="276701"/>
                  </a:lnTo>
                  <a:lnTo>
                    <a:pt x="478086" y="328898"/>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8" name="Google Shape;5098;p103"/>
            <p:cNvSpPr/>
            <p:nvPr/>
          </p:nvSpPr>
          <p:spPr>
            <a:xfrm>
              <a:off x="5477912" y="258488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9" name="Google Shape;5099;p103"/>
            <p:cNvSpPr/>
            <p:nvPr/>
          </p:nvSpPr>
          <p:spPr>
            <a:xfrm>
              <a:off x="5649377" y="2684043"/>
              <a:ext cx="63110" cy="88773"/>
            </a:xfrm>
            <a:custGeom>
              <a:rect b="b" l="l" r="r" t="t"/>
              <a:pathLst>
                <a:path extrusionOk="0" h="88773" w="63110">
                  <a:moveTo>
                    <a:pt x="63111" y="88773"/>
                  </a:moveTo>
                  <a:lnTo>
                    <a:pt x="0" y="52197"/>
                  </a:lnTo>
                  <a:lnTo>
                    <a:pt x="0" y="0"/>
                  </a:lnTo>
                  <a:lnTo>
                    <a:pt x="63111" y="36576"/>
                  </a:lnTo>
                  <a:lnTo>
                    <a:pt x="63111" y="887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0" name="Google Shape;5100;p103"/>
            <p:cNvSpPr/>
            <p:nvPr/>
          </p:nvSpPr>
          <p:spPr>
            <a:xfrm>
              <a:off x="5477912" y="2751956"/>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1" name="Google Shape;5101;p103"/>
            <p:cNvSpPr/>
            <p:nvPr/>
          </p:nvSpPr>
          <p:spPr>
            <a:xfrm>
              <a:off x="5649377" y="2851112"/>
              <a:ext cx="117287" cy="120014"/>
            </a:xfrm>
            <a:custGeom>
              <a:rect b="b" l="l" r="r" t="t"/>
              <a:pathLst>
                <a:path extrusionOk="0" h="120014" w="117287">
                  <a:moveTo>
                    <a:pt x="117288" y="120015"/>
                  </a:moveTo>
                  <a:lnTo>
                    <a:pt x="0" y="52197"/>
                  </a:lnTo>
                  <a:lnTo>
                    <a:pt x="0" y="0"/>
                  </a:lnTo>
                  <a:lnTo>
                    <a:pt x="117288" y="67818"/>
                  </a:lnTo>
                  <a:lnTo>
                    <a:pt x="117288" y="120015"/>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2" name="Google Shape;5102;p103"/>
            <p:cNvSpPr/>
            <p:nvPr/>
          </p:nvSpPr>
          <p:spPr>
            <a:xfrm>
              <a:off x="5477912" y="2835395"/>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3" name="Google Shape;5103;p103"/>
            <p:cNvSpPr/>
            <p:nvPr/>
          </p:nvSpPr>
          <p:spPr>
            <a:xfrm>
              <a:off x="5649377" y="2934646"/>
              <a:ext cx="306716" cy="229647"/>
            </a:xfrm>
            <a:custGeom>
              <a:rect b="b" l="l" r="r" t="t"/>
              <a:pathLst>
                <a:path extrusionOk="0" h="229647" w="306716">
                  <a:moveTo>
                    <a:pt x="306716" y="229648"/>
                  </a:moveTo>
                  <a:lnTo>
                    <a:pt x="0" y="52197"/>
                  </a:lnTo>
                  <a:lnTo>
                    <a:pt x="0" y="0"/>
                  </a:lnTo>
                  <a:lnTo>
                    <a:pt x="306716" y="177451"/>
                  </a:lnTo>
                  <a:lnTo>
                    <a:pt x="306716" y="229648"/>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4" name="Google Shape;5104;p103"/>
            <p:cNvSpPr/>
            <p:nvPr/>
          </p:nvSpPr>
          <p:spPr>
            <a:xfrm>
              <a:off x="5477912" y="291892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5" name="Google Shape;5105;p103"/>
            <p:cNvSpPr/>
            <p:nvPr/>
          </p:nvSpPr>
          <p:spPr>
            <a:xfrm>
              <a:off x="5649377" y="3018085"/>
              <a:ext cx="487115" cy="334137"/>
            </a:xfrm>
            <a:custGeom>
              <a:rect b="b" l="l" r="r" t="t"/>
              <a:pathLst>
                <a:path extrusionOk="0" h="334137" w="487115">
                  <a:moveTo>
                    <a:pt x="487115" y="334137"/>
                  </a:moveTo>
                  <a:lnTo>
                    <a:pt x="0" y="52197"/>
                  </a:lnTo>
                  <a:lnTo>
                    <a:pt x="0" y="0"/>
                  </a:lnTo>
                  <a:lnTo>
                    <a:pt x="487115" y="281940"/>
                  </a:lnTo>
                  <a:lnTo>
                    <a:pt x="487115" y="334137"/>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6" name="Google Shape;5106;p103"/>
            <p:cNvSpPr/>
            <p:nvPr/>
          </p:nvSpPr>
          <p:spPr>
            <a:xfrm>
              <a:off x="5477912" y="266842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7" name="Google Shape;5107;p103"/>
            <p:cNvSpPr/>
            <p:nvPr/>
          </p:nvSpPr>
          <p:spPr>
            <a:xfrm>
              <a:off x="5649377" y="2767577"/>
              <a:ext cx="613432" cy="407193"/>
            </a:xfrm>
            <a:custGeom>
              <a:rect b="b" l="l" r="r" t="t"/>
              <a:pathLst>
                <a:path extrusionOk="0" h="407193" w="613432">
                  <a:moveTo>
                    <a:pt x="613433" y="407194"/>
                  </a:moveTo>
                  <a:lnTo>
                    <a:pt x="0" y="52197"/>
                  </a:lnTo>
                  <a:lnTo>
                    <a:pt x="0" y="0"/>
                  </a:lnTo>
                  <a:lnTo>
                    <a:pt x="613433" y="354902"/>
                  </a:lnTo>
                  <a:lnTo>
                    <a:pt x="613433" y="407194"/>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8" name="Google Shape;5108;p103"/>
            <p:cNvSpPr/>
            <p:nvPr/>
          </p:nvSpPr>
          <p:spPr>
            <a:xfrm>
              <a:off x="1926580" y="1674106"/>
              <a:ext cx="1230952" cy="1017480"/>
            </a:xfrm>
            <a:custGeom>
              <a:rect b="b" l="l" r="r" t="t"/>
              <a:pathLst>
                <a:path extrusionOk="0" h="1017480" w="1230952">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9" name="Google Shape;5109;p103"/>
            <p:cNvSpPr/>
            <p:nvPr/>
          </p:nvSpPr>
          <p:spPr>
            <a:xfrm>
              <a:off x="3112195" y="1676584"/>
              <a:ext cx="59119" cy="52197"/>
            </a:xfrm>
            <a:custGeom>
              <a:rect b="b" l="l" r="r" t="t"/>
              <a:pathLst>
                <a:path extrusionOk="0" h="52197" w="59119">
                  <a:moveTo>
                    <a:pt x="18249" y="0"/>
                  </a:moveTo>
                  <a:lnTo>
                    <a:pt x="59119" y="16574"/>
                  </a:lnTo>
                  <a:lnTo>
                    <a:pt x="24522" y="52197"/>
                  </a:lnTo>
                  <a:lnTo>
                    <a:pt x="0" y="12859"/>
                  </a:lnTo>
                  <a:lnTo>
                    <a:pt x="18249"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0" name="Google Shape;5110;p103"/>
            <p:cNvSpPr/>
            <p:nvPr/>
          </p:nvSpPr>
          <p:spPr>
            <a:xfrm>
              <a:off x="2269509" y="2593746"/>
              <a:ext cx="43151" cy="44767"/>
            </a:xfrm>
            <a:custGeom>
              <a:rect b="b" l="l" r="r" t="t"/>
              <a:pathLst>
                <a:path extrusionOk="0" h="44767" w="43151">
                  <a:moveTo>
                    <a:pt x="0" y="27432"/>
                  </a:moveTo>
                  <a:lnTo>
                    <a:pt x="43056" y="44767"/>
                  </a:lnTo>
                  <a:lnTo>
                    <a:pt x="43151" y="7620"/>
                  </a:lnTo>
                  <a:lnTo>
                    <a:pt x="5038" y="0"/>
                  </a:lnTo>
                  <a:lnTo>
                    <a:pt x="0" y="2743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1" name="Google Shape;5111;p103"/>
            <p:cNvSpPr/>
            <p:nvPr/>
          </p:nvSpPr>
          <p:spPr>
            <a:xfrm>
              <a:off x="1950116" y="2650325"/>
              <a:ext cx="58584" cy="57547"/>
            </a:xfrm>
            <a:custGeom>
              <a:rect b="b" l="l" r="r" t="t"/>
              <a:pathLst>
                <a:path extrusionOk="0" h="57547" w="58584">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2" name="Google Shape;5112;p103"/>
            <p:cNvSpPr/>
            <p:nvPr/>
          </p:nvSpPr>
          <p:spPr>
            <a:xfrm>
              <a:off x="1969256" y="1691533"/>
              <a:ext cx="1231332" cy="1017436"/>
            </a:xfrm>
            <a:custGeom>
              <a:rect b="b" l="l" r="r" t="t"/>
              <a:pathLst>
                <a:path extrusionOk="0" h="1017436" w="1231332">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3" name="Google Shape;5113;p103"/>
            <p:cNvSpPr/>
            <p:nvPr/>
          </p:nvSpPr>
          <p:spPr>
            <a:xfrm>
              <a:off x="2066299" y="1805171"/>
              <a:ext cx="1037246" cy="669226"/>
            </a:xfrm>
            <a:custGeom>
              <a:rect b="b" l="l" r="r" t="t"/>
              <a:pathLst>
                <a:path extrusionOk="0" h="669226" w="1037246">
                  <a:moveTo>
                    <a:pt x="1037247" y="69152"/>
                  </a:moveTo>
                  <a:lnTo>
                    <a:pt x="0" y="669227"/>
                  </a:lnTo>
                  <a:lnTo>
                    <a:pt x="0" y="600170"/>
                  </a:lnTo>
                  <a:lnTo>
                    <a:pt x="1037247" y="0"/>
                  </a:lnTo>
                  <a:lnTo>
                    <a:pt x="1037247" y="69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4" name="Google Shape;5114;p103"/>
            <p:cNvSpPr/>
            <p:nvPr/>
          </p:nvSpPr>
          <p:spPr>
            <a:xfrm>
              <a:off x="2066299" y="2133308"/>
              <a:ext cx="679110" cy="462057"/>
            </a:xfrm>
            <a:custGeom>
              <a:rect b="b" l="l" r="r" t="t"/>
              <a:pathLst>
                <a:path extrusionOk="0" h="462057" w="679110">
                  <a:moveTo>
                    <a:pt x="679110" y="69151"/>
                  </a:moveTo>
                  <a:lnTo>
                    <a:pt x="0" y="462058"/>
                  </a:lnTo>
                  <a:lnTo>
                    <a:pt x="0" y="392906"/>
                  </a:lnTo>
                  <a:lnTo>
                    <a:pt x="679110" y="0"/>
                  </a:lnTo>
                  <a:lnTo>
                    <a:pt x="679110" y="69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15" name="Google Shape;5115;p103"/>
            <p:cNvGrpSpPr/>
            <p:nvPr/>
          </p:nvGrpSpPr>
          <p:grpSpPr>
            <a:xfrm>
              <a:off x="4146745" y="1006881"/>
              <a:ext cx="330894" cy="250785"/>
              <a:chOff x="6621095" y="1452181"/>
              <a:chExt cx="330894" cy="250785"/>
            </a:xfrm>
          </p:grpSpPr>
          <p:sp>
            <p:nvSpPr>
              <p:cNvPr id="5116" name="Google Shape;5116;p10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7" name="Google Shape;5117;p10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8" name="Google Shape;5118;p10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9" name="Google Shape;5119;p10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0" name="Google Shape;5120;p10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121" name="Google Shape;5121;p103"/>
            <p:cNvSpPr/>
            <p:nvPr/>
          </p:nvSpPr>
          <p:spPr>
            <a:xfrm>
              <a:off x="4444588" y="826743"/>
              <a:ext cx="153590" cy="431871"/>
            </a:xfrm>
            <a:custGeom>
              <a:rect b="b" l="l" r="r" t="t"/>
              <a:pathLst>
                <a:path extrusionOk="0" h="431871" w="15359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2" name="Google Shape;5122;p103"/>
            <p:cNvSpPr/>
            <p:nvPr/>
          </p:nvSpPr>
          <p:spPr>
            <a:xfrm>
              <a:off x="4515562" y="822838"/>
              <a:ext cx="88583" cy="120566"/>
            </a:xfrm>
            <a:custGeom>
              <a:rect b="b" l="l" r="r" t="t"/>
              <a:pathLst>
                <a:path extrusionOk="0" h="120566" w="88583">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23" name="Google Shape;5123;p103"/>
          <p:cNvGrpSpPr/>
          <p:nvPr/>
        </p:nvGrpSpPr>
        <p:grpSpPr>
          <a:xfrm>
            <a:off x="7020695" y="311246"/>
            <a:ext cx="1782593" cy="1812070"/>
            <a:chOff x="2011725" y="44285"/>
            <a:chExt cx="4684870" cy="4762340"/>
          </a:xfrm>
        </p:grpSpPr>
        <p:grpSp>
          <p:nvGrpSpPr>
            <p:cNvPr id="5124" name="Google Shape;5124;p103"/>
            <p:cNvGrpSpPr/>
            <p:nvPr/>
          </p:nvGrpSpPr>
          <p:grpSpPr>
            <a:xfrm>
              <a:off x="2119596" y="326448"/>
              <a:ext cx="3544299" cy="3707706"/>
              <a:chOff x="3860721" y="1330073"/>
              <a:chExt cx="3544299" cy="3707706"/>
            </a:xfrm>
          </p:grpSpPr>
          <p:sp>
            <p:nvSpPr>
              <p:cNvPr id="5125" name="Google Shape;5125;p10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6" name="Google Shape;5126;p10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7" name="Google Shape;5127;p10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8" name="Google Shape;5128;p10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9" name="Google Shape;5129;p10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0" name="Google Shape;5130;p10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1" name="Google Shape;5131;p10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2" name="Google Shape;5132;p10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3" name="Google Shape;5133;p10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4" name="Google Shape;5134;p10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5" name="Google Shape;5135;p10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6" name="Google Shape;5136;p10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7" name="Google Shape;5137;p10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8" name="Google Shape;5138;p10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9" name="Google Shape;5139;p10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0" name="Google Shape;5140;p10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1" name="Google Shape;5141;p10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2" name="Google Shape;5142;p10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3" name="Google Shape;5143;p10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4" name="Google Shape;5144;p10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5" name="Google Shape;5145;p10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6" name="Google Shape;5146;p10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7" name="Google Shape;5147;p10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8" name="Google Shape;5148;p10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9" name="Google Shape;5149;p10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0" name="Google Shape;5150;p10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1" name="Google Shape;5151;p10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2" name="Google Shape;5152;p10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3" name="Google Shape;5153;p10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4" name="Google Shape;5154;p10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5" name="Google Shape;5155;p10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6" name="Google Shape;5156;p10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7" name="Google Shape;5157;p10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8" name="Google Shape;5158;p10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9" name="Google Shape;5159;p10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0" name="Google Shape;5160;p10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1" name="Google Shape;5161;p10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2" name="Google Shape;5162;p10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3" name="Google Shape;5163;p10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4" name="Google Shape;5164;p10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5" name="Google Shape;5165;p10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6" name="Google Shape;5166;p10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7" name="Google Shape;5167;p10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8" name="Google Shape;5168;p10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9" name="Google Shape;5169;p10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0" name="Google Shape;5170;p10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1" name="Google Shape;5171;p10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2" name="Google Shape;5172;p10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3" name="Google Shape;5173;p10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4" name="Google Shape;5174;p10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5" name="Google Shape;5175;p10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6" name="Google Shape;5176;p10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7" name="Google Shape;5177;p10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8" name="Google Shape;5178;p10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9" name="Google Shape;5179;p10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0" name="Google Shape;5180;p10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1" name="Google Shape;5181;p10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2" name="Google Shape;5182;p10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3" name="Google Shape;5183;p10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4" name="Google Shape;5184;p10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5" name="Google Shape;5185;p10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6" name="Google Shape;5186;p10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7" name="Google Shape;5187;p10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8" name="Google Shape;5188;p10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9" name="Google Shape;5189;p10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0" name="Google Shape;5190;p10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1" name="Google Shape;5191;p10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2" name="Google Shape;5192;p10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3" name="Google Shape;5193;p10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4" name="Google Shape;5194;p10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5" name="Google Shape;5195;p10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6" name="Google Shape;5196;p10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7" name="Google Shape;5197;p10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8" name="Google Shape;5198;p10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9" name="Google Shape;5199;p10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0" name="Google Shape;5200;p10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1" name="Google Shape;5201;p10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2" name="Google Shape;5202;p10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3" name="Google Shape;5203;p10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4" name="Google Shape;5204;p10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5" name="Google Shape;5205;p10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6" name="Google Shape;5206;p10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7" name="Google Shape;5207;p10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8" name="Google Shape;5208;p10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9" name="Google Shape;5209;p10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0" name="Google Shape;5210;p10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1" name="Google Shape;5211;p10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2" name="Google Shape;5212;p10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3" name="Google Shape;5213;p10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4" name="Google Shape;5214;p10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5" name="Google Shape;5215;p10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6" name="Google Shape;5216;p10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7" name="Google Shape;5217;p10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8" name="Google Shape;5218;p10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9" name="Google Shape;5219;p10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0" name="Google Shape;5220;p10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1" name="Google Shape;5221;p10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2" name="Google Shape;5222;p10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3" name="Google Shape;5223;p10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4" name="Google Shape;5224;p10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5" name="Google Shape;5225;p10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6" name="Google Shape;5226;p10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7" name="Google Shape;5227;p10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8" name="Google Shape;5228;p10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9" name="Google Shape;5229;p10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0" name="Google Shape;5230;p10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1" name="Google Shape;5231;p10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232" name="Google Shape;5232;p103"/>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3" name="Google Shape;5233;p103"/>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4" name="Google Shape;5234;p103"/>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5" name="Google Shape;5235;p103"/>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6" name="Google Shape;5236;p103"/>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7" name="Google Shape;5237;p103"/>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8" name="Google Shape;5238;p103"/>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9" name="Google Shape;5239;p103"/>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0" name="Google Shape;5240;p103"/>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1" name="Google Shape;5241;p103"/>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2" name="Google Shape;5242;p103"/>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3" name="Google Shape;5243;p103"/>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4" name="Google Shape;5244;p103"/>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5" name="Google Shape;5245;p103"/>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6" name="Google Shape;5246;p103"/>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7" name="Google Shape;5247;p103"/>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8" name="Google Shape;5248;p103"/>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9" name="Google Shape;5249;p103"/>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0" name="Google Shape;5250;p103"/>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1" name="Google Shape;5251;p103"/>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2" name="Google Shape;5252;p103"/>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3" name="Google Shape;5253;p103"/>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4" name="Google Shape;5254;p103"/>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5" name="Google Shape;5255;p103"/>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6" name="Google Shape;5256;p103"/>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7" name="Google Shape;5257;p103"/>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8" name="Google Shape;5258;p103"/>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9" name="Google Shape;5259;p103"/>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0" name="Google Shape;5260;p103"/>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1" name="Google Shape;5261;p103"/>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2" name="Google Shape;5262;p103"/>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3" name="Google Shape;5263;p103"/>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4" name="Google Shape;5264;p103"/>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5" name="Google Shape;5265;p103"/>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6" name="Google Shape;5266;p103"/>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7" name="Google Shape;5267;p103"/>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8" name="Google Shape;5268;p103"/>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9" name="Google Shape;5269;p103"/>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0" name="Google Shape;5270;p103"/>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1" name="Google Shape;5271;p103"/>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2" name="Google Shape;5272;p103"/>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3" name="Google Shape;5273;p103"/>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4" name="Google Shape;5274;p103"/>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5" name="Google Shape;5275;p103"/>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6" name="Google Shape;5276;p103"/>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7" name="Google Shape;5277;p103"/>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8" name="Google Shape;5278;p103"/>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9" name="Google Shape;5279;p103"/>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0" name="Google Shape;5280;p103"/>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1" name="Google Shape;5281;p103"/>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2" name="Google Shape;5282;p103"/>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3" name="Google Shape;5283;p103"/>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4" name="Google Shape;5284;p103"/>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5" name="Google Shape;5285;p103"/>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6" name="Google Shape;5286;p103"/>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7" name="Google Shape;5287;p103"/>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8" name="Google Shape;5288;p103"/>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9" name="Google Shape;5289;p103"/>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0" name="Google Shape;5290;p103"/>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1" name="Google Shape;5291;p103"/>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2" name="Google Shape;5292;p103"/>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3" name="Google Shape;5293;p103"/>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4" name="Google Shape;5294;p103"/>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5" name="Google Shape;5295;p103"/>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6" name="Google Shape;5296;p103"/>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7" name="Google Shape;5297;p103"/>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8" name="Google Shape;5298;p103"/>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9" name="Google Shape;5299;p103"/>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0" name="Google Shape;5300;p103"/>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1" name="Google Shape;5301;p103"/>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2" name="Google Shape;5302;p103"/>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3" name="Google Shape;5303;p103"/>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4" name="Google Shape;5304;p103"/>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5" name="Google Shape;5305;p103"/>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6" name="Google Shape;5306;p103"/>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7" name="Google Shape;5307;p103"/>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8" name="Google Shape;5308;p103"/>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9" name="Google Shape;5309;p103"/>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0" name="Google Shape;5310;p103"/>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1" name="Google Shape;5311;p103"/>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2" name="Google Shape;5312;p103"/>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3" name="Google Shape;5313;p103"/>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4" name="Google Shape;5314;p103"/>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5" name="Google Shape;5315;p103"/>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6" name="Google Shape;5316;p103"/>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7" name="Google Shape;5317;p103"/>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8" name="Google Shape;5318;p103"/>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9" name="Google Shape;5319;p103"/>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0" name="Google Shape;5320;p103"/>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1" name="Google Shape;5321;p103"/>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2" name="Google Shape;5322;p103"/>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3" name="Google Shape;5323;p103"/>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4" name="Google Shape;5324;p103"/>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5" name="Google Shape;5325;p103"/>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6" name="Google Shape;5326;p103"/>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7" name="Google Shape;5327;p103"/>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8" name="Google Shape;5328;p103"/>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9" name="Google Shape;5329;p103"/>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0" name="Google Shape;5330;p103"/>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1" name="Google Shape;5331;p103"/>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2" name="Google Shape;5332;p103"/>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3" name="Google Shape;5333;p103"/>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4" name="Google Shape;5334;p103"/>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5" name="Google Shape;5335;p103"/>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6" name="Google Shape;5336;p103"/>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7" name="Google Shape;5337;p103"/>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8" name="Google Shape;5338;p103"/>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9" name="Google Shape;5339;p103"/>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0" name="Google Shape;5340;p103"/>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1" name="Google Shape;5341;p103"/>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2" name="Google Shape;5342;p103"/>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3" name="Google Shape;5343;p103"/>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4" name="Google Shape;5344;p103"/>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5" name="Google Shape;5345;p103"/>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6" name="Google Shape;5346;p103"/>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7" name="Google Shape;5347;p103"/>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8" name="Google Shape;5348;p103"/>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9" name="Google Shape;5349;p103"/>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0" name="Google Shape;5350;p103"/>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1" name="Google Shape;5351;p103"/>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2" name="Google Shape;5352;p103"/>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3" name="Google Shape;5353;p103"/>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4" name="Google Shape;5354;p103"/>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5" name="Google Shape;5355;p103"/>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6" name="Google Shape;5356;p103"/>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7" name="Google Shape;5357;p103"/>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8" name="Google Shape;5358;p103"/>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9" name="Google Shape;5359;p103"/>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0" name="Google Shape;5360;p103"/>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1" name="Google Shape;5361;p103"/>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2" name="Google Shape;5362;p103"/>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3" name="Google Shape;5363;p103"/>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4" name="Google Shape;5364;p103"/>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5" name="Google Shape;5365;p103"/>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6" name="Google Shape;5366;p103"/>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7" name="Google Shape;5367;p103"/>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8" name="Google Shape;5368;p103"/>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9" name="Google Shape;5369;p103"/>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0" name="Google Shape;5370;p103"/>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1" name="Google Shape;5371;p103"/>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2" name="Google Shape;5372;p103"/>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373" name="Google Shape;5373;p103"/>
            <p:cNvGrpSpPr/>
            <p:nvPr/>
          </p:nvGrpSpPr>
          <p:grpSpPr>
            <a:xfrm>
              <a:off x="3871486" y="368362"/>
              <a:ext cx="330894" cy="250785"/>
              <a:chOff x="6621095" y="1452181"/>
              <a:chExt cx="330894" cy="250785"/>
            </a:xfrm>
          </p:grpSpPr>
          <p:sp>
            <p:nvSpPr>
              <p:cNvPr id="5374" name="Google Shape;5374;p10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5" name="Google Shape;5375;p10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6" name="Google Shape;5376;p10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7" name="Google Shape;5377;p10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8" name="Google Shape;5378;p10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79" name="Google Shape;5379;p103"/>
            <p:cNvGrpSpPr/>
            <p:nvPr/>
          </p:nvGrpSpPr>
          <p:grpSpPr>
            <a:xfrm>
              <a:off x="4704106" y="852569"/>
              <a:ext cx="330894" cy="250785"/>
              <a:chOff x="6621095" y="1452181"/>
              <a:chExt cx="330894" cy="250785"/>
            </a:xfrm>
          </p:grpSpPr>
          <p:sp>
            <p:nvSpPr>
              <p:cNvPr id="5380" name="Google Shape;5380;p10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1" name="Google Shape;5381;p10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2" name="Google Shape;5382;p10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3" name="Google Shape;5383;p10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4" name="Google Shape;5384;p10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85" name="Google Shape;5385;p103"/>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6" name="Google Shape;5386;p103"/>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387" name="Google Shape;5387;p103"/>
            <p:cNvGrpSpPr/>
            <p:nvPr/>
          </p:nvGrpSpPr>
          <p:grpSpPr>
            <a:xfrm flipH="1">
              <a:off x="2446567" y="1414370"/>
              <a:ext cx="298963" cy="226660"/>
              <a:chOff x="6621095" y="1452181"/>
              <a:chExt cx="330894" cy="250785"/>
            </a:xfrm>
          </p:grpSpPr>
          <p:sp>
            <p:nvSpPr>
              <p:cNvPr id="5388" name="Google Shape;5388;p10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9" name="Google Shape;5389;p10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0" name="Google Shape;5390;p10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1" name="Google Shape;5391;p10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2" name="Google Shape;5392;p10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93" name="Google Shape;5393;p103"/>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4" name="Google Shape;5394;p103"/>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95" name="Google Shape;5395;p103"/>
          <p:cNvGrpSpPr/>
          <p:nvPr/>
        </p:nvGrpSpPr>
        <p:grpSpPr>
          <a:xfrm>
            <a:off x="2531557" y="3196864"/>
            <a:ext cx="1407493" cy="1561147"/>
            <a:chOff x="2152750" y="190500"/>
            <a:chExt cx="4293756" cy="4762499"/>
          </a:xfrm>
        </p:grpSpPr>
        <p:sp>
          <p:nvSpPr>
            <p:cNvPr id="5396" name="Google Shape;5396;p103"/>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7" name="Google Shape;5397;p103"/>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8" name="Google Shape;5398;p103"/>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9" name="Google Shape;5399;p103"/>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0" name="Google Shape;5400;p103"/>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1" name="Google Shape;5401;p103"/>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2" name="Google Shape;5402;p103"/>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3" name="Google Shape;5403;p103"/>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4" name="Google Shape;5404;p103"/>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5" name="Google Shape;5405;p103"/>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6" name="Google Shape;5406;p103"/>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7" name="Google Shape;5407;p103"/>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8" name="Google Shape;5408;p103"/>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9" name="Google Shape;5409;p103"/>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0" name="Google Shape;5410;p103"/>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1" name="Google Shape;5411;p103"/>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2" name="Google Shape;5412;p103"/>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3" name="Google Shape;5413;p103"/>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4" name="Google Shape;5414;p103"/>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5" name="Google Shape;5415;p103"/>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6" name="Google Shape;5416;p103"/>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7" name="Google Shape;5417;p103"/>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8" name="Google Shape;5418;p103"/>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9" name="Google Shape;5419;p103"/>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0" name="Google Shape;5420;p103"/>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1" name="Google Shape;5421;p103"/>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2" name="Google Shape;5422;p103"/>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3" name="Google Shape;5423;p103"/>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4" name="Google Shape;5424;p103"/>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5" name="Google Shape;5425;p103"/>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6" name="Google Shape;5426;p103"/>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7" name="Google Shape;5427;p103"/>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8" name="Google Shape;5428;p103"/>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9" name="Google Shape;5429;p103"/>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0" name="Google Shape;5430;p103"/>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1" name="Google Shape;5431;p103"/>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2" name="Google Shape;5432;p103"/>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3" name="Google Shape;5433;p103"/>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4" name="Google Shape;5434;p103"/>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5" name="Google Shape;5435;p103"/>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6" name="Google Shape;5436;p103"/>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7" name="Google Shape;5437;p103"/>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8" name="Google Shape;5438;p103"/>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9" name="Google Shape;5439;p103"/>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0" name="Google Shape;5440;p103"/>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1" name="Google Shape;5441;p103"/>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2" name="Google Shape;5442;p103"/>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3" name="Google Shape;5443;p103"/>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4" name="Google Shape;5444;p103"/>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5" name="Google Shape;5445;p103"/>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6" name="Google Shape;5446;p103"/>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7" name="Google Shape;5447;p103"/>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8" name="Google Shape;5448;p103"/>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9" name="Google Shape;5449;p103"/>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0" name="Google Shape;5450;p103"/>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1" name="Google Shape;5451;p103"/>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2" name="Google Shape;5452;p103"/>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3" name="Google Shape;5453;p103"/>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4" name="Google Shape;5454;p103"/>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5" name="Google Shape;5455;p103"/>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6" name="Google Shape;5456;p103"/>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7" name="Google Shape;5457;p103"/>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8" name="Google Shape;5458;p103"/>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9" name="Google Shape;5459;p103"/>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0" name="Google Shape;5460;p103"/>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1" name="Google Shape;5461;p103"/>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2" name="Google Shape;5462;p103"/>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3" name="Google Shape;5463;p103"/>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4" name="Google Shape;5464;p103"/>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5" name="Google Shape;5465;p103"/>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6" name="Google Shape;5466;p103"/>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7" name="Google Shape;5467;p103"/>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8" name="Google Shape;5468;p103"/>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9" name="Google Shape;5469;p103"/>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470" name="Google Shape;5470;p103"/>
            <p:cNvGrpSpPr/>
            <p:nvPr/>
          </p:nvGrpSpPr>
          <p:grpSpPr>
            <a:xfrm>
              <a:off x="3923682" y="3244965"/>
              <a:ext cx="195764" cy="131404"/>
              <a:chOff x="5733332" y="4102215"/>
              <a:chExt cx="195764" cy="131404"/>
            </a:xfrm>
          </p:grpSpPr>
          <p:sp>
            <p:nvSpPr>
              <p:cNvPr id="5471" name="Google Shape;5471;p103"/>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2" name="Google Shape;5472;p103"/>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3" name="Google Shape;5473;p103"/>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4" name="Google Shape;5474;p103"/>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5" name="Google Shape;5475;p103"/>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6" name="Google Shape;5476;p103"/>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7" name="Google Shape;5477;p103"/>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8" name="Google Shape;5478;p103"/>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9" name="Google Shape;5479;p103"/>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80" name="Google Shape;5480;p103"/>
            <p:cNvGrpSpPr/>
            <p:nvPr/>
          </p:nvGrpSpPr>
          <p:grpSpPr>
            <a:xfrm flipH="1">
              <a:off x="3829267" y="2465054"/>
              <a:ext cx="683694" cy="518573"/>
              <a:chOff x="6621095" y="1452181"/>
              <a:chExt cx="330894" cy="250785"/>
            </a:xfrm>
          </p:grpSpPr>
          <p:sp>
            <p:nvSpPr>
              <p:cNvPr id="5481" name="Google Shape;5481;p10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2" name="Google Shape;5482;p10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3" name="Google Shape;5483;p10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4" name="Google Shape;5484;p10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5" name="Google Shape;5485;p10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86" name="Google Shape;5486;p103"/>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7" name="Google Shape;5487;p103"/>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8" name="Google Shape;5488;p103"/>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9" name="Google Shape;5489;p103"/>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0" name="Google Shape;5490;p103"/>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1" name="Google Shape;5491;p103"/>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2" name="Google Shape;5492;p103"/>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3" name="Google Shape;5493;p103"/>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4" name="Google Shape;5494;p103"/>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5" name="Google Shape;5495;p103"/>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6" name="Google Shape;5496;p103"/>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7" name="Google Shape;5497;p103"/>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8" name="Google Shape;5498;p103"/>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9" name="Google Shape;5499;p103"/>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0" name="Google Shape;5500;p103"/>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1" name="Google Shape;5501;p103"/>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2" name="Google Shape;5502;p103"/>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3" name="Google Shape;5503;p103"/>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04" name="Google Shape;5504;p103"/>
          <p:cNvGrpSpPr/>
          <p:nvPr/>
        </p:nvGrpSpPr>
        <p:grpSpPr>
          <a:xfrm>
            <a:off x="4562440" y="2924958"/>
            <a:ext cx="1641530" cy="1833054"/>
            <a:chOff x="2152775" y="305709"/>
            <a:chExt cx="4264823" cy="4762415"/>
          </a:xfrm>
        </p:grpSpPr>
        <p:grpSp>
          <p:nvGrpSpPr>
            <p:cNvPr id="5505" name="Google Shape;5505;p103"/>
            <p:cNvGrpSpPr/>
            <p:nvPr/>
          </p:nvGrpSpPr>
          <p:grpSpPr>
            <a:xfrm>
              <a:off x="2593845" y="3487641"/>
              <a:ext cx="936028" cy="696373"/>
              <a:chOff x="4403470" y="4229766"/>
              <a:chExt cx="936028" cy="696373"/>
            </a:xfrm>
          </p:grpSpPr>
          <p:sp>
            <p:nvSpPr>
              <p:cNvPr id="5506" name="Google Shape;5506;p103"/>
              <p:cNvSpPr/>
              <p:nvPr/>
            </p:nvSpPr>
            <p:spPr>
              <a:xfrm>
                <a:off x="4403470" y="441464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7" name="Google Shape;5507;p103"/>
              <p:cNvSpPr/>
              <p:nvPr/>
            </p:nvSpPr>
            <p:spPr>
              <a:xfrm>
                <a:off x="4455646" y="433930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8" name="Google Shape;5508;p103"/>
              <p:cNvSpPr/>
              <p:nvPr/>
            </p:nvSpPr>
            <p:spPr>
              <a:xfrm>
                <a:off x="4455741" y="448246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9" name="Google Shape;5509;p103"/>
              <p:cNvSpPr/>
              <p:nvPr/>
            </p:nvSpPr>
            <p:spPr>
              <a:xfrm>
                <a:off x="5272972" y="448551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0" name="Google Shape;5510;p103"/>
              <p:cNvSpPr/>
              <p:nvPr/>
            </p:nvSpPr>
            <p:spPr>
              <a:xfrm>
                <a:off x="4455646" y="42297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1" name="Google Shape;5511;p103"/>
              <p:cNvSpPr/>
              <p:nvPr/>
            </p:nvSpPr>
            <p:spPr>
              <a:xfrm>
                <a:off x="4581266" y="4299370"/>
                <a:ext cx="632693" cy="366117"/>
              </a:xfrm>
              <a:custGeom>
                <a:rect b="b" l="l" r="r" t="t"/>
                <a:pathLst>
                  <a:path extrusionOk="0" h="366117" w="632693">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2" name="Google Shape;5512;p103"/>
              <p:cNvSpPr/>
              <p:nvPr/>
            </p:nvSpPr>
            <p:spPr>
              <a:xfrm>
                <a:off x="4581856" y="4321278"/>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3" name="Google Shape;5513;p103"/>
              <p:cNvSpPr/>
              <p:nvPr/>
            </p:nvSpPr>
            <p:spPr>
              <a:xfrm>
                <a:off x="4743040" y="4404074"/>
                <a:ext cx="295357" cy="184784"/>
              </a:xfrm>
              <a:custGeom>
                <a:rect b="b" l="l" r="r" t="t"/>
                <a:pathLst>
                  <a:path extrusionOk="0" h="184784" w="295357">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4" name="Google Shape;5514;p103"/>
              <p:cNvSpPr/>
              <p:nvPr/>
            </p:nvSpPr>
            <p:spPr>
              <a:xfrm>
                <a:off x="4865259" y="4541234"/>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5" name="Google Shape;5515;p103"/>
              <p:cNvSpPr/>
              <p:nvPr/>
            </p:nvSpPr>
            <p:spPr>
              <a:xfrm>
                <a:off x="4992800" y="4552092"/>
                <a:ext cx="42006" cy="19716"/>
              </a:xfrm>
              <a:custGeom>
                <a:rect b="b" l="l" r="r" t="t"/>
                <a:pathLst>
                  <a:path extrusionOk="0" h="19716" w="42006">
                    <a:moveTo>
                      <a:pt x="42007" y="17240"/>
                    </a:moveTo>
                    <a:lnTo>
                      <a:pt x="42007" y="0"/>
                    </a:lnTo>
                    <a:lnTo>
                      <a:pt x="0" y="3238"/>
                    </a:lnTo>
                    <a:lnTo>
                      <a:pt x="24045" y="19717"/>
                    </a:lnTo>
                    <a:lnTo>
                      <a:pt x="42007"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6" name="Google Shape;5516;p103"/>
              <p:cNvSpPr/>
              <p:nvPr/>
            </p:nvSpPr>
            <p:spPr>
              <a:xfrm>
                <a:off x="5006866" y="448894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7" name="Google Shape;5517;p103"/>
              <p:cNvSpPr/>
              <p:nvPr/>
            </p:nvSpPr>
            <p:spPr>
              <a:xfrm>
                <a:off x="4908026" y="44953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8" name="Google Shape;5518;p103"/>
              <p:cNvSpPr/>
              <p:nvPr/>
            </p:nvSpPr>
            <p:spPr>
              <a:xfrm>
                <a:off x="4811468" y="4440078"/>
                <a:ext cx="58923" cy="38957"/>
              </a:xfrm>
              <a:custGeom>
                <a:rect b="b" l="l" r="r" t="t"/>
                <a:pathLst>
                  <a:path extrusionOk="0" h="38957" w="58923">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9" name="Google Shape;5519;p103"/>
              <p:cNvSpPr/>
              <p:nvPr/>
            </p:nvSpPr>
            <p:spPr>
              <a:xfrm>
                <a:off x="4865639" y="440902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0" name="Google Shape;5520;p103"/>
              <p:cNvSpPr/>
              <p:nvPr/>
            </p:nvSpPr>
            <p:spPr>
              <a:xfrm>
                <a:off x="4743421" y="440397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1" name="Google Shape;5521;p103"/>
              <p:cNvSpPr/>
              <p:nvPr/>
            </p:nvSpPr>
            <p:spPr>
              <a:xfrm>
                <a:off x="4744371" y="4461509"/>
                <a:ext cx="29936" cy="30289"/>
              </a:xfrm>
              <a:custGeom>
                <a:rect b="b" l="l" r="r" t="t"/>
                <a:pathLst>
                  <a:path extrusionOk="0" h="30289" w="29936">
                    <a:moveTo>
                      <a:pt x="0" y="1790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2" name="Google Shape;5522;p103"/>
              <p:cNvSpPr/>
              <p:nvPr/>
            </p:nvSpPr>
            <p:spPr>
              <a:xfrm>
                <a:off x="4743040" y="4386929"/>
                <a:ext cx="295352" cy="185070"/>
              </a:xfrm>
              <a:custGeom>
                <a:rect b="b" l="l" r="r" t="t"/>
                <a:pathLst>
                  <a:path extrusionOk="0" h="185070" w="295352">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23" name="Google Shape;5523;p103"/>
            <p:cNvGrpSpPr/>
            <p:nvPr/>
          </p:nvGrpSpPr>
          <p:grpSpPr>
            <a:xfrm>
              <a:off x="2682040" y="3351243"/>
              <a:ext cx="883852" cy="621125"/>
              <a:chOff x="4491665" y="4093368"/>
              <a:chExt cx="883852" cy="621125"/>
            </a:xfrm>
          </p:grpSpPr>
          <p:sp>
            <p:nvSpPr>
              <p:cNvPr id="5524" name="Google Shape;5524;p103"/>
              <p:cNvSpPr/>
              <p:nvPr/>
            </p:nvSpPr>
            <p:spPr>
              <a:xfrm>
                <a:off x="4491665" y="4203001"/>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5" name="Google Shape;5525;p103"/>
              <p:cNvSpPr/>
              <p:nvPr/>
            </p:nvSpPr>
            <p:spPr>
              <a:xfrm>
                <a:off x="4491855" y="43460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6" name="Google Shape;5526;p103"/>
              <p:cNvSpPr/>
              <p:nvPr/>
            </p:nvSpPr>
            <p:spPr>
              <a:xfrm>
                <a:off x="5309086" y="4349115"/>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7" name="Google Shape;5527;p103"/>
              <p:cNvSpPr/>
              <p:nvPr/>
            </p:nvSpPr>
            <p:spPr>
              <a:xfrm>
                <a:off x="4491665" y="409336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8" name="Google Shape;5528;p103"/>
              <p:cNvSpPr/>
              <p:nvPr/>
            </p:nvSpPr>
            <p:spPr>
              <a:xfrm>
                <a:off x="4617381" y="4162996"/>
                <a:ext cx="632721" cy="366093"/>
              </a:xfrm>
              <a:custGeom>
                <a:rect b="b" l="l" r="r" t="t"/>
                <a:pathLst>
                  <a:path extrusionOk="0" h="366093" w="632721">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9" name="Google Shape;5529;p103"/>
              <p:cNvSpPr/>
              <p:nvPr/>
            </p:nvSpPr>
            <p:spPr>
              <a:xfrm>
                <a:off x="4617971" y="4184904"/>
                <a:ext cx="631526" cy="344185"/>
              </a:xfrm>
              <a:custGeom>
                <a:rect b="b" l="l" r="r" t="t"/>
                <a:pathLst>
                  <a:path extrusionOk="0" h="344185"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0" name="Google Shape;5530;p103"/>
              <p:cNvSpPr/>
              <p:nvPr/>
            </p:nvSpPr>
            <p:spPr>
              <a:xfrm>
                <a:off x="4779725" y="4267771"/>
                <a:ext cx="295065" cy="184880"/>
              </a:xfrm>
              <a:custGeom>
                <a:rect b="b" l="l" r="r" t="t"/>
                <a:pathLst>
                  <a:path extrusionOk="0" h="184880" w="295065">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1" name="Google Shape;5531;p103"/>
              <p:cNvSpPr/>
              <p:nvPr/>
            </p:nvSpPr>
            <p:spPr>
              <a:xfrm>
                <a:off x="4901754" y="4404931"/>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2" name="Google Shape;5532;p103"/>
              <p:cNvSpPr/>
              <p:nvPr/>
            </p:nvSpPr>
            <p:spPr>
              <a:xfrm>
                <a:off x="5028819" y="4415790"/>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3" name="Google Shape;5533;p103"/>
              <p:cNvSpPr/>
              <p:nvPr/>
            </p:nvSpPr>
            <p:spPr>
              <a:xfrm>
                <a:off x="5042980" y="435254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4" name="Google Shape;5534;p103"/>
              <p:cNvSpPr/>
              <p:nvPr/>
            </p:nvSpPr>
            <p:spPr>
              <a:xfrm>
                <a:off x="4944141" y="4358925"/>
                <a:ext cx="47328" cy="33146"/>
              </a:xfrm>
              <a:custGeom>
                <a:rect b="b" l="l" r="r" t="t"/>
                <a:pathLst>
                  <a:path extrusionOk="0" h="33146"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5" name="Google Shape;5535;p103"/>
              <p:cNvSpPr/>
              <p:nvPr/>
            </p:nvSpPr>
            <p:spPr>
              <a:xfrm>
                <a:off x="4847487" y="4303680"/>
                <a:ext cx="58543" cy="38957"/>
              </a:xfrm>
              <a:custGeom>
                <a:rect b="b" l="l" r="r" t="t"/>
                <a:pathLst>
                  <a:path extrusionOk="0" h="38957" w="58543">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6" name="Google Shape;5536;p103"/>
              <p:cNvSpPr/>
              <p:nvPr/>
            </p:nvSpPr>
            <p:spPr>
              <a:xfrm>
                <a:off x="4901754" y="4272629"/>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7" name="Google Shape;5537;p103"/>
              <p:cNvSpPr/>
              <p:nvPr/>
            </p:nvSpPr>
            <p:spPr>
              <a:xfrm>
                <a:off x="4779535" y="4267581"/>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8" name="Google Shape;5538;p103"/>
              <p:cNvSpPr/>
              <p:nvPr/>
            </p:nvSpPr>
            <p:spPr>
              <a:xfrm>
                <a:off x="4780485" y="4325492"/>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9" name="Google Shape;5539;p103"/>
              <p:cNvSpPr/>
              <p:nvPr/>
            </p:nvSpPr>
            <p:spPr>
              <a:xfrm>
                <a:off x="4779725" y="4250816"/>
                <a:ext cx="295065" cy="184594"/>
              </a:xfrm>
              <a:custGeom>
                <a:rect b="b" l="l" r="r" t="t"/>
                <a:pathLst>
                  <a:path extrusionOk="0" h="184594" w="295065">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40" name="Google Shape;5540;p103"/>
            <p:cNvGrpSpPr/>
            <p:nvPr/>
          </p:nvGrpSpPr>
          <p:grpSpPr>
            <a:xfrm>
              <a:off x="2654955" y="3219989"/>
              <a:ext cx="883852" cy="621029"/>
              <a:chOff x="4464580" y="3962114"/>
              <a:chExt cx="883852" cy="621029"/>
            </a:xfrm>
          </p:grpSpPr>
          <p:sp>
            <p:nvSpPr>
              <p:cNvPr id="5541" name="Google Shape;5541;p103"/>
              <p:cNvSpPr/>
              <p:nvPr/>
            </p:nvSpPr>
            <p:spPr>
              <a:xfrm>
                <a:off x="4464580" y="407165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2" name="Google Shape;5542;p103"/>
              <p:cNvSpPr/>
              <p:nvPr/>
            </p:nvSpPr>
            <p:spPr>
              <a:xfrm>
                <a:off x="4464770" y="4214812"/>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3" name="Google Shape;5543;p103"/>
              <p:cNvSpPr/>
              <p:nvPr/>
            </p:nvSpPr>
            <p:spPr>
              <a:xfrm>
                <a:off x="5281905" y="4217860"/>
                <a:ext cx="66526" cy="157067"/>
              </a:xfrm>
              <a:custGeom>
                <a:rect b="b" l="l" r="r" t="t"/>
                <a:pathLst>
                  <a:path extrusionOk="0" h="157067" w="66526">
                    <a:moveTo>
                      <a:pt x="66527" y="0"/>
                    </a:moveTo>
                    <a:lnTo>
                      <a:pt x="66527" y="109538"/>
                    </a:lnTo>
                    <a:lnTo>
                      <a:pt x="21954"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4" name="Google Shape;5544;p103"/>
              <p:cNvSpPr/>
              <p:nvPr/>
            </p:nvSpPr>
            <p:spPr>
              <a:xfrm>
                <a:off x="4464580" y="396211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5" name="Google Shape;5545;p103"/>
              <p:cNvSpPr/>
              <p:nvPr/>
            </p:nvSpPr>
            <p:spPr>
              <a:xfrm>
                <a:off x="4590295" y="4031718"/>
                <a:ext cx="632609" cy="366117"/>
              </a:xfrm>
              <a:custGeom>
                <a:rect b="b" l="l" r="r" t="t"/>
                <a:pathLst>
                  <a:path extrusionOk="0" h="366117" w="632609">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6" name="Google Shape;5546;p103"/>
              <p:cNvSpPr/>
              <p:nvPr/>
            </p:nvSpPr>
            <p:spPr>
              <a:xfrm>
                <a:off x="4590885" y="4053625"/>
                <a:ext cx="631431" cy="344209"/>
              </a:xfrm>
              <a:custGeom>
                <a:rect b="b" l="l" r="r" t="t"/>
                <a:pathLst>
                  <a:path extrusionOk="0" h="344209" w="631431">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7" name="Google Shape;5547;p103"/>
              <p:cNvSpPr/>
              <p:nvPr/>
            </p:nvSpPr>
            <p:spPr>
              <a:xfrm>
                <a:off x="4752449" y="4136612"/>
                <a:ext cx="294752" cy="184784"/>
              </a:xfrm>
              <a:custGeom>
                <a:rect b="b" l="l" r="r" t="t"/>
                <a:pathLst>
                  <a:path extrusionOk="0" h="184784" w="294752">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8" name="Google Shape;5548;p103"/>
              <p:cNvSpPr/>
              <p:nvPr/>
            </p:nvSpPr>
            <p:spPr>
              <a:xfrm>
                <a:off x="4874763" y="4273581"/>
                <a:ext cx="19007" cy="25621"/>
              </a:xfrm>
              <a:custGeom>
                <a:rect b="b" l="l" r="r" t="t"/>
                <a:pathLst>
                  <a:path extrusionOk="0" h="25621" w="19007">
                    <a:moveTo>
                      <a:pt x="0" y="17240"/>
                    </a:moveTo>
                    <a:cubicBezTo>
                      <a:pt x="0" y="16002"/>
                      <a:pt x="0" y="0"/>
                      <a:pt x="0" y="0"/>
                    </a:cubicBezTo>
                    <a:lnTo>
                      <a:pt x="19008" y="12668"/>
                    </a:lnTo>
                    <a:lnTo>
                      <a:pt x="10644" y="2562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9" name="Google Shape;5549;p103"/>
              <p:cNvSpPr/>
              <p:nvPr/>
            </p:nvSpPr>
            <p:spPr>
              <a:xfrm>
                <a:off x="5001734" y="428453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0" name="Google Shape;5550;p103"/>
              <p:cNvSpPr/>
              <p:nvPr/>
            </p:nvSpPr>
            <p:spPr>
              <a:xfrm>
                <a:off x="5015894" y="4221289"/>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1" name="Google Shape;5551;p103"/>
              <p:cNvSpPr/>
              <p:nvPr/>
            </p:nvSpPr>
            <p:spPr>
              <a:xfrm>
                <a:off x="4917055" y="4227671"/>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2" name="Google Shape;5552;p103"/>
              <p:cNvSpPr/>
              <p:nvPr/>
            </p:nvSpPr>
            <p:spPr>
              <a:xfrm>
                <a:off x="4820401" y="4172521"/>
                <a:ext cx="58543" cy="38957"/>
              </a:xfrm>
              <a:custGeom>
                <a:rect b="b" l="l" r="r" t="t"/>
                <a:pathLst>
                  <a:path extrusionOk="0" h="38957" w="58543">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3" name="Google Shape;5553;p103"/>
              <p:cNvSpPr/>
              <p:nvPr/>
            </p:nvSpPr>
            <p:spPr>
              <a:xfrm>
                <a:off x="4874573" y="4141374"/>
                <a:ext cx="27370" cy="24479"/>
              </a:xfrm>
              <a:custGeom>
                <a:rect b="b" l="l" r="r" t="t"/>
                <a:pathLst>
                  <a:path extrusionOk="0" h="24479" w="2737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4" name="Google Shape;5554;p103"/>
              <p:cNvSpPr/>
              <p:nvPr/>
            </p:nvSpPr>
            <p:spPr>
              <a:xfrm>
                <a:off x="4752449" y="4136326"/>
                <a:ext cx="26040" cy="19430"/>
              </a:xfrm>
              <a:custGeom>
                <a:rect b="b" l="l" r="r" t="t"/>
                <a:pathLst>
                  <a:path extrusionOk="0" h="19430" w="26040">
                    <a:moveTo>
                      <a:pt x="0" y="17145"/>
                    </a:moveTo>
                    <a:lnTo>
                      <a:pt x="0" y="0"/>
                    </a:lnTo>
                    <a:lnTo>
                      <a:pt x="26040" y="2762"/>
                    </a:lnTo>
                    <a:lnTo>
                      <a:pt x="17582"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5" name="Google Shape;5555;p103"/>
              <p:cNvSpPr/>
              <p:nvPr/>
            </p:nvSpPr>
            <p:spPr>
              <a:xfrm>
                <a:off x="4753400" y="4193857"/>
                <a:ext cx="29936" cy="30480"/>
              </a:xfrm>
              <a:custGeom>
                <a:rect b="b" l="l" r="r" t="t"/>
                <a:pathLst>
                  <a:path extrusionOk="0" h="30480" w="29936">
                    <a:moveTo>
                      <a:pt x="0" y="17907"/>
                    </a:moveTo>
                    <a:lnTo>
                      <a:pt x="0" y="0"/>
                    </a:lnTo>
                    <a:lnTo>
                      <a:pt x="29937" y="0"/>
                    </a:lnTo>
                    <a:lnTo>
                      <a:pt x="22619" y="16193"/>
                    </a:lnTo>
                    <a:lnTo>
                      <a:pt x="9599"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6" name="Google Shape;5556;p103"/>
              <p:cNvSpPr/>
              <p:nvPr/>
            </p:nvSpPr>
            <p:spPr>
              <a:xfrm>
                <a:off x="4752639" y="4119372"/>
                <a:ext cx="294568" cy="184689"/>
              </a:xfrm>
              <a:custGeom>
                <a:rect b="b" l="l" r="r" t="t"/>
                <a:pathLst>
                  <a:path extrusionOk="0" h="184689" w="294568">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57" name="Google Shape;5557;p103"/>
            <p:cNvGrpSpPr/>
            <p:nvPr/>
          </p:nvGrpSpPr>
          <p:grpSpPr>
            <a:xfrm>
              <a:off x="2692590" y="3093401"/>
              <a:ext cx="883852" cy="621030"/>
              <a:chOff x="4502215" y="3835526"/>
              <a:chExt cx="883852" cy="621030"/>
            </a:xfrm>
          </p:grpSpPr>
          <p:sp>
            <p:nvSpPr>
              <p:cNvPr id="5558" name="Google Shape;5558;p103"/>
              <p:cNvSpPr/>
              <p:nvPr/>
            </p:nvSpPr>
            <p:spPr>
              <a:xfrm>
                <a:off x="4502215" y="39450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9" name="Google Shape;5559;p103"/>
              <p:cNvSpPr/>
              <p:nvPr/>
            </p:nvSpPr>
            <p:spPr>
              <a:xfrm>
                <a:off x="4502310" y="4088225"/>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0" name="Google Shape;5560;p103"/>
              <p:cNvSpPr/>
              <p:nvPr/>
            </p:nvSpPr>
            <p:spPr>
              <a:xfrm>
                <a:off x="5319540" y="409127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1" name="Google Shape;5561;p103"/>
              <p:cNvSpPr/>
              <p:nvPr/>
            </p:nvSpPr>
            <p:spPr>
              <a:xfrm>
                <a:off x="4502215" y="383552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2" name="Google Shape;5562;p103"/>
              <p:cNvSpPr/>
              <p:nvPr/>
            </p:nvSpPr>
            <p:spPr>
              <a:xfrm>
                <a:off x="4627912" y="3905130"/>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3" name="Google Shape;5563;p103"/>
              <p:cNvSpPr/>
              <p:nvPr/>
            </p:nvSpPr>
            <p:spPr>
              <a:xfrm>
                <a:off x="4628520" y="3927038"/>
                <a:ext cx="631431" cy="344209"/>
              </a:xfrm>
              <a:custGeom>
                <a:rect b="b" l="l" r="r" t="t"/>
                <a:pathLst>
                  <a:path extrusionOk="0" h="344209" w="631431">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4" name="Google Shape;5564;p103"/>
              <p:cNvSpPr/>
              <p:nvPr/>
            </p:nvSpPr>
            <p:spPr>
              <a:xfrm>
                <a:off x="4789989" y="4009739"/>
                <a:ext cx="294525" cy="184880"/>
              </a:xfrm>
              <a:custGeom>
                <a:rect b="b" l="l" r="r" t="t"/>
                <a:pathLst>
                  <a:path extrusionOk="0" h="184880" w="294525">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5" name="Google Shape;5565;p103"/>
              <p:cNvSpPr/>
              <p:nvPr/>
            </p:nvSpPr>
            <p:spPr>
              <a:xfrm>
                <a:off x="4912208" y="4146994"/>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6" name="Google Shape;5566;p103"/>
              <p:cNvSpPr/>
              <p:nvPr/>
            </p:nvSpPr>
            <p:spPr>
              <a:xfrm>
                <a:off x="5039369" y="415785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7" name="Google Shape;5567;p103"/>
              <p:cNvSpPr/>
              <p:nvPr/>
            </p:nvSpPr>
            <p:spPr>
              <a:xfrm>
                <a:off x="5053434" y="4094702"/>
                <a:ext cx="31457" cy="17335"/>
              </a:xfrm>
              <a:custGeom>
                <a:rect b="b" l="l" r="r" t="t"/>
                <a:pathLst>
                  <a:path extrusionOk="0" h="17335" w="31457">
                    <a:moveTo>
                      <a:pt x="31458" y="17335"/>
                    </a:moveTo>
                    <a:lnTo>
                      <a:pt x="31458" y="0"/>
                    </a:lnTo>
                    <a:lnTo>
                      <a:pt x="0" y="11334"/>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8" name="Google Shape;5568;p103"/>
              <p:cNvSpPr/>
              <p:nvPr/>
            </p:nvSpPr>
            <p:spPr>
              <a:xfrm>
                <a:off x="4954595" y="4101083"/>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9" name="Google Shape;5569;p103"/>
              <p:cNvSpPr/>
              <p:nvPr/>
            </p:nvSpPr>
            <p:spPr>
              <a:xfrm>
                <a:off x="4858036" y="4045839"/>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0" name="Google Shape;5570;p103"/>
              <p:cNvSpPr/>
              <p:nvPr/>
            </p:nvSpPr>
            <p:spPr>
              <a:xfrm>
                <a:off x="4912208" y="401478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1" name="Google Shape;5571;p103"/>
              <p:cNvSpPr/>
              <p:nvPr/>
            </p:nvSpPr>
            <p:spPr>
              <a:xfrm>
                <a:off x="4789989" y="4009643"/>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2" name="Google Shape;5572;p103"/>
              <p:cNvSpPr/>
              <p:nvPr/>
            </p:nvSpPr>
            <p:spPr>
              <a:xfrm>
                <a:off x="4790940" y="4067175"/>
                <a:ext cx="29936" cy="30289"/>
              </a:xfrm>
              <a:custGeom>
                <a:rect b="b" l="l" r="r" t="t"/>
                <a:pathLst>
                  <a:path extrusionOk="0" h="30289" w="29936">
                    <a:moveTo>
                      <a:pt x="0" y="1800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3" name="Google Shape;5573;p103"/>
              <p:cNvSpPr/>
              <p:nvPr/>
            </p:nvSpPr>
            <p:spPr>
              <a:xfrm>
                <a:off x="4789989" y="3992594"/>
                <a:ext cx="294519" cy="184499"/>
              </a:xfrm>
              <a:custGeom>
                <a:rect b="b" l="l" r="r" t="t"/>
                <a:pathLst>
                  <a:path extrusionOk="0" h="184499" w="294519">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74" name="Google Shape;5574;p103"/>
            <p:cNvGrpSpPr/>
            <p:nvPr/>
          </p:nvGrpSpPr>
          <p:grpSpPr>
            <a:xfrm>
              <a:off x="2665504" y="2962052"/>
              <a:ext cx="883852" cy="621125"/>
              <a:chOff x="4475129" y="3704177"/>
              <a:chExt cx="883852" cy="621125"/>
            </a:xfrm>
          </p:grpSpPr>
          <p:sp>
            <p:nvSpPr>
              <p:cNvPr id="5575" name="Google Shape;5575;p103"/>
              <p:cNvSpPr/>
              <p:nvPr/>
            </p:nvSpPr>
            <p:spPr>
              <a:xfrm>
                <a:off x="4475129" y="3813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6" name="Google Shape;5576;p103"/>
              <p:cNvSpPr/>
              <p:nvPr/>
            </p:nvSpPr>
            <p:spPr>
              <a:xfrm>
                <a:off x="4475224" y="3956875"/>
                <a:ext cx="87339" cy="116490"/>
              </a:xfrm>
              <a:custGeom>
                <a:rect b="b" l="l" r="r" t="t"/>
                <a:pathLst>
                  <a:path extrusionOk="0" h="116490" w="87339">
                    <a:moveTo>
                      <a:pt x="0" y="116491"/>
                    </a:moveTo>
                    <a:lnTo>
                      <a:pt x="0" y="0"/>
                    </a:lnTo>
                    <a:lnTo>
                      <a:pt x="87340" y="78009"/>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7" name="Google Shape;5577;p103"/>
              <p:cNvSpPr/>
              <p:nvPr/>
            </p:nvSpPr>
            <p:spPr>
              <a:xfrm>
                <a:off x="5292454" y="3959923"/>
                <a:ext cx="66431" cy="157162"/>
              </a:xfrm>
              <a:custGeom>
                <a:rect b="b" l="l" r="r" t="t"/>
                <a:pathLst>
                  <a:path extrusionOk="0" h="157162" w="66431">
                    <a:moveTo>
                      <a:pt x="66432" y="0"/>
                    </a:moveTo>
                    <a:lnTo>
                      <a:pt x="66432" y="109633"/>
                    </a:lnTo>
                    <a:lnTo>
                      <a:pt x="21859" y="157163"/>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8" name="Google Shape;5578;p103"/>
              <p:cNvSpPr/>
              <p:nvPr/>
            </p:nvSpPr>
            <p:spPr>
              <a:xfrm>
                <a:off x="4475129" y="370417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9" name="Google Shape;5579;p103"/>
              <p:cNvSpPr/>
              <p:nvPr/>
            </p:nvSpPr>
            <p:spPr>
              <a:xfrm>
                <a:off x="4600749" y="3773876"/>
                <a:ext cx="632686" cy="366022"/>
              </a:xfrm>
              <a:custGeom>
                <a:rect b="b" l="l" r="r" t="t"/>
                <a:pathLst>
                  <a:path extrusionOk="0" h="366022" w="632686">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0" name="Google Shape;5580;p103"/>
              <p:cNvSpPr/>
              <p:nvPr/>
            </p:nvSpPr>
            <p:spPr>
              <a:xfrm>
                <a:off x="4601339" y="3795784"/>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1" name="Google Shape;5581;p103"/>
              <p:cNvSpPr/>
              <p:nvPr/>
            </p:nvSpPr>
            <p:spPr>
              <a:xfrm>
                <a:off x="4762903" y="3878294"/>
                <a:ext cx="294875" cy="184975"/>
              </a:xfrm>
              <a:custGeom>
                <a:rect b="b" l="l" r="r" t="t"/>
                <a:pathLst>
                  <a:path extrusionOk="0" h="184975" w="294875">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2" name="Google Shape;5582;p103"/>
              <p:cNvSpPr/>
              <p:nvPr/>
            </p:nvSpPr>
            <p:spPr>
              <a:xfrm>
                <a:off x="4885122" y="4015740"/>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3" name="Google Shape;5583;p103"/>
              <p:cNvSpPr/>
              <p:nvPr/>
            </p:nvSpPr>
            <p:spPr>
              <a:xfrm>
                <a:off x="5012188" y="402659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4" name="Google Shape;5584;p103"/>
              <p:cNvSpPr/>
              <p:nvPr/>
            </p:nvSpPr>
            <p:spPr>
              <a:xfrm>
                <a:off x="5026348" y="3963352"/>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5" name="Google Shape;5585;p103"/>
              <p:cNvSpPr/>
              <p:nvPr/>
            </p:nvSpPr>
            <p:spPr>
              <a:xfrm>
                <a:off x="4927509" y="3969734"/>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6" name="Google Shape;5586;p103"/>
              <p:cNvSpPr/>
              <p:nvPr/>
            </p:nvSpPr>
            <p:spPr>
              <a:xfrm>
                <a:off x="4830855" y="3914584"/>
                <a:ext cx="58543" cy="38957"/>
              </a:xfrm>
              <a:custGeom>
                <a:rect b="b" l="l" r="r" t="t"/>
                <a:pathLst>
                  <a:path extrusionOk="0" h="38957" w="58543">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7" name="Google Shape;5587;p103"/>
              <p:cNvSpPr/>
              <p:nvPr/>
            </p:nvSpPr>
            <p:spPr>
              <a:xfrm>
                <a:off x="4885122" y="3883437"/>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8" name="Google Shape;5588;p103"/>
              <p:cNvSpPr/>
              <p:nvPr/>
            </p:nvSpPr>
            <p:spPr>
              <a:xfrm>
                <a:off x="4762903" y="387838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9" name="Google Shape;5589;p103"/>
              <p:cNvSpPr/>
              <p:nvPr/>
            </p:nvSpPr>
            <p:spPr>
              <a:xfrm>
                <a:off x="4763854" y="3936015"/>
                <a:ext cx="29936" cy="30289"/>
              </a:xfrm>
              <a:custGeom>
                <a:rect b="b" l="l" r="r" t="t"/>
                <a:pathLst>
                  <a:path extrusionOk="0" h="30289" w="29936">
                    <a:moveTo>
                      <a:pt x="0" y="17812"/>
                    </a:moveTo>
                    <a:lnTo>
                      <a:pt x="0" y="0"/>
                    </a:lnTo>
                    <a:lnTo>
                      <a:pt x="29937" y="0"/>
                    </a:lnTo>
                    <a:lnTo>
                      <a:pt x="22619" y="15907"/>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0" name="Google Shape;5590;p103"/>
              <p:cNvSpPr/>
              <p:nvPr/>
            </p:nvSpPr>
            <p:spPr>
              <a:xfrm>
                <a:off x="4762618" y="3860577"/>
                <a:ext cx="295161" cy="185547"/>
              </a:xfrm>
              <a:custGeom>
                <a:rect b="b" l="l" r="r" t="t"/>
                <a:pathLst>
                  <a:path extrusionOk="0" h="185547" w="295161">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91" name="Google Shape;5591;p103"/>
            <p:cNvGrpSpPr/>
            <p:nvPr/>
          </p:nvGrpSpPr>
          <p:grpSpPr>
            <a:xfrm>
              <a:off x="2665504" y="2818605"/>
              <a:ext cx="883852" cy="621125"/>
              <a:chOff x="4475129" y="3560730"/>
              <a:chExt cx="883852" cy="621125"/>
            </a:xfrm>
          </p:grpSpPr>
          <p:sp>
            <p:nvSpPr>
              <p:cNvPr id="5592" name="Google Shape;5592;p103"/>
              <p:cNvSpPr/>
              <p:nvPr/>
            </p:nvSpPr>
            <p:spPr>
              <a:xfrm>
                <a:off x="4475129" y="367036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3" name="Google Shape;5593;p103"/>
              <p:cNvSpPr/>
              <p:nvPr/>
            </p:nvSpPr>
            <p:spPr>
              <a:xfrm>
                <a:off x="4475224" y="3813428"/>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4" name="Google Shape;5594;p103"/>
              <p:cNvSpPr/>
              <p:nvPr/>
            </p:nvSpPr>
            <p:spPr>
              <a:xfrm>
                <a:off x="5292454" y="3816476"/>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5" name="Google Shape;5595;p103"/>
              <p:cNvSpPr/>
              <p:nvPr/>
            </p:nvSpPr>
            <p:spPr>
              <a:xfrm>
                <a:off x="4475129" y="356073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6" name="Google Shape;5596;p103"/>
              <p:cNvSpPr/>
              <p:nvPr/>
            </p:nvSpPr>
            <p:spPr>
              <a:xfrm>
                <a:off x="4600749" y="3630358"/>
                <a:ext cx="632686" cy="366093"/>
              </a:xfrm>
              <a:custGeom>
                <a:rect b="b" l="l" r="r" t="t"/>
                <a:pathLst>
                  <a:path extrusionOk="0" h="366093" w="632686">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7" name="Google Shape;5597;p103"/>
              <p:cNvSpPr/>
              <p:nvPr/>
            </p:nvSpPr>
            <p:spPr>
              <a:xfrm>
                <a:off x="4601339" y="3652337"/>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8" name="Google Shape;5598;p103"/>
              <p:cNvSpPr/>
              <p:nvPr/>
            </p:nvSpPr>
            <p:spPr>
              <a:xfrm>
                <a:off x="4762618" y="3735419"/>
                <a:ext cx="295161" cy="184403"/>
              </a:xfrm>
              <a:custGeom>
                <a:rect b="b" l="l" r="r" t="t"/>
                <a:pathLst>
                  <a:path extrusionOk="0" h="184403" w="295161">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9" name="Google Shape;5599;p103"/>
              <p:cNvSpPr/>
              <p:nvPr/>
            </p:nvSpPr>
            <p:spPr>
              <a:xfrm>
                <a:off x="4885122" y="387229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0" name="Google Shape;5600;p103"/>
              <p:cNvSpPr/>
              <p:nvPr/>
            </p:nvSpPr>
            <p:spPr>
              <a:xfrm>
                <a:off x="5012188" y="3883151"/>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1" name="Google Shape;5601;p103"/>
              <p:cNvSpPr/>
              <p:nvPr/>
            </p:nvSpPr>
            <p:spPr>
              <a:xfrm>
                <a:off x="5026348" y="381990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2" name="Google Shape;5602;p103"/>
              <p:cNvSpPr/>
              <p:nvPr/>
            </p:nvSpPr>
            <p:spPr>
              <a:xfrm>
                <a:off x="4927509" y="3826287"/>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3" name="Google Shape;5603;p103"/>
              <p:cNvSpPr/>
              <p:nvPr/>
            </p:nvSpPr>
            <p:spPr>
              <a:xfrm>
                <a:off x="4830855" y="3771042"/>
                <a:ext cx="58543" cy="38957"/>
              </a:xfrm>
              <a:custGeom>
                <a:rect b="b" l="l" r="r" t="t"/>
                <a:pathLst>
                  <a:path extrusionOk="0" h="38957" w="58543">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4" name="Google Shape;5604;p103"/>
              <p:cNvSpPr/>
              <p:nvPr/>
            </p:nvSpPr>
            <p:spPr>
              <a:xfrm>
                <a:off x="4885122" y="3739991"/>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5" name="Google Shape;5605;p103"/>
              <p:cNvSpPr/>
              <p:nvPr/>
            </p:nvSpPr>
            <p:spPr>
              <a:xfrm>
                <a:off x="4762903" y="3734942"/>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6" name="Google Shape;5606;p103"/>
              <p:cNvSpPr/>
              <p:nvPr/>
            </p:nvSpPr>
            <p:spPr>
              <a:xfrm>
                <a:off x="4763854" y="3792188"/>
                <a:ext cx="29936" cy="30194"/>
              </a:xfrm>
              <a:custGeom>
                <a:rect b="b" l="l" r="r" t="t"/>
                <a:pathLst>
                  <a:path extrusionOk="0" h="30194" w="29936">
                    <a:moveTo>
                      <a:pt x="0" y="17812"/>
                    </a:moveTo>
                    <a:lnTo>
                      <a:pt x="0" y="0"/>
                    </a:lnTo>
                    <a:lnTo>
                      <a:pt x="29937"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7" name="Google Shape;5607;p103"/>
              <p:cNvSpPr/>
              <p:nvPr/>
            </p:nvSpPr>
            <p:spPr>
              <a:xfrm>
                <a:off x="4762903" y="3717226"/>
                <a:ext cx="294875" cy="185451"/>
              </a:xfrm>
              <a:custGeom>
                <a:rect b="b" l="l" r="r" t="t"/>
                <a:pathLst>
                  <a:path extrusionOk="0" h="185451" w="294875">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08" name="Google Shape;5608;p103"/>
            <p:cNvGrpSpPr/>
            <p:nvPr/>
          </p:nvGrpSpPr>
          <p:grpSpPr>
            <a:xfrm>
              <a:off x="2694110" y="2656109"/>
              <a:ext cx="883852" cy="621029"/>
              <a:chOff x="4503735" y="3398234"/>
              <a:chExt cx="883852" cy="621029"/>
            </a:xfrm>
          </p:grpSpPr>
          <p:sp>
            <p:nvSpPr>
              <p:cNvPr id="5609" name="Google Shape;5609;p103"/>
              <p:cNvSpPr/>
              <p:nvPr/>
            </p:nvSpPr>
            <p:spPr>
              <a:xfrm>
                <a:off x="4503735" y="350777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0" name="Google Shape;5610;p103"/>
              <p:cNvSpPr/>
              <p:nvPr/>
            </p:nvSpPr>
            <p:spPr>
              <a:xfrm>
                <a:off x="4503925" y="3650932"/>
                <a:ext cx="87244" cy="116490"/>
              </a:xfrm>
              <a:custGeom>
                <a:rect b="b" l="l" r="r" t="t"/>
                <a:pathLst>
                  <a:path extrusionOk="0" h="116490" w="87244">
                    <a:moveTo>
                      <a:pt x="0" y="116491"/>
                    </a:moveTo>
                    <a:lnTo>
                      <a:pt x="0" y="0"/>
                    </a:lnTo>
                    <a:lnTo>
                      <a:pt x="87245"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1" name="Google Shape;5611;p103"/>
              <p:cNvSpPr/>
              <p:nvPr/>
            </p:nvSpPr>
            <p:spPr>
              <a:xfrm>
                <a:off x="5321061" y="365398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2" name="Google Shape;5612;p103"/>
              <p:cNvSpPr/>
              <p:nvPr/>
            </p:nvSpPr>
            <p:spPr>
              <a:xfrm>
                <a:off x="4503735" y="339823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3" name="Google Shape;5613;p103"/>
              <p:cNvSpPr/>
              <p:nvPr/>
            </p:nvSpPr>
            <p:spPr>
              <a:xfrm>
                <a:off x="4629431" y="3467838"/>
                <a:ext cx="632610" cy="366093"/>
              </a:xfrm>
              <a:custGeom>
                <a:rect b="b" l="l" r="r" t="t"/>
                <a:pathLst>
                  <a:path extrusionOk="0" h="366093" w="63261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4" name="Google Shape;5614;p103"/>
              <p:cNvSpPr/>
              <p:nvPr/>
            </p:nvSpPr>
            <p:spPr>
              <a:xfrm>
                <a:off x="4630040" y="3489745"/>
                <a:ext cx="631431" cy="344185"/>
              </a:xfrm>
              <a:custGeom>
                <a:rect b="b" l="l" r="r" t="t"/>
                <a:pathLst>
                  <a:path extrusionOk="0" h="344185" w="631431">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5" name="Google Shape;5615;p103"/>
              <p:cNvSpPr/>
              <p:nvPr/>
            </p:nvSpPr>
            <p:spPr>
              <a:xfrm>
                <a:off x="4791985" y="3572160"/>
                <a:ext cx="294810" cy="185070"/>
              </a:xfrm>
              <a:custGeom>
                <a:rect b="b" l="l" r="r" t="t"/>
                <a:pathLst>
                  <a:path extrusionOk="0" h="185070" w="29481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6" name="Google Shape;5616;p103"/>
              <p:cNvSpPr/>
              <p:nvPr/>
            </p:nvSpPr>
            <p:spPr>
              <a:xfrm>
                <a:off x="4913728" y="3709701"/>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7" name="Google Shape;5617;p103"/>
              <p:cNvSpPr/>
              <p:nvPr/>
            </p:nvSpPr>
            <p:spPr>
              <a:xfrm>
                <a:off x="5040889" y="372056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8" name="Google Shape;5618;p103"/>
              <p:cNvSpPr/>
              <p:nvPr/>
            </p:nvSpPr>
            <p:spPr>
              <a:xfrm>
                <a:off x="5054955" y="3657409"/>
                <a:ext cx="31457" cy="17335"/>
              </a:xfrm>
              <a:custGeom>
                <a:rect b="b" l="l" r="r" t="t"/>
                <a:pathLst>
                  <a:path extrusionOk="0" h="17335" w="31457">
                    <a:moveTo>
                      <a:pt x="31458" y="17335"/>
                    </a:moveTo>
                    <a:lnTo>
                      <a:pt x="31458" y="0"/>
                    </a:lnTo>
                    <a:lnTo>
                      <a:pt x="0" y="11335"/>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9" name="Google Shape;5619;p103"/>
              <p:cNvSpPr/>
              <p:nvPr/>
            </p:nvSpPr>
            <p:spPr>
              <a:xfrm>
                <a:off x="4956115" y="3663791"/>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0" name="Google Shape;5620;p103"/>
              <p:cNvSpPr/>
              <p:nvPr/>
            </p:nvSpPr>
            <p:spPr>
              <a:xfrm>
                <a:off x="4859557" y="3608355"/>
                <a:ext cx="58448" cy="38957"/>
              </a:xfrm>
              <a:custGeom>
                <a:rect b="b" l="l" r="r" t="t"/>
                <a:pathLst>
                  <a:path extrusionOk="0" h="38957" w="58448">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1" name="Google Shape;5621;p103"/>
              <p:cNvSpPr/>
              <p:nvPr/>
            </p:nvSpPr>
            <p:spPr>
              <a:xfrm>
                <a:off x="4913728" y="357749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2" name="Google Shape;5622;p103"/>
              <p:cNvSpPr/>
              <p:nvPr/>
            </p:nvSpPr>
            <p:spPr>
              <a:xfrm>
                <a:off x="4791510" y="3572351"/>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3" name="Google Shape;5623;p103"/>
              <p:cNvSpPr/>
              <p:nvPr/>
            </p:nvSpPr>
            <p:spPr>
              <a:xfrm>
                <a:off x="4792460" y="3629977"/>
                <a:ext cx="29936" cy="30289"/>
              </a:xfrm>
              <a:custGeom>
                <a:rect b="b" l="l" r="r" t="t"/>
                <a:pathLst>
                  <a:path extrusionOk="0" h="30289" w="29936">
                    <a:moveTo>
                      <a:pt x="0" y="1809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4" name="Google Shape;5624;p103"/>
              <p:cNvSpPr/>
              <p:nvPr/>
            </p:nvSpPr>
            <p:spPr>
              <a:xfrm>
                <a:off x="4791985" y="3555587"/>
                <a:ext cx="294804" cy="184499"/>
              </a:xfrm>
              <a:custGeom>
                <a:rect b="b" l="l" r="r" t="t"/>
                <a:pathLst>
                  <a:path extrusionOk="0" h="184499" w="294804">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25" name="Google Shape;5625;p103"/>
            <p:cNvSpPr/>
            <p:nvPr/>
          </p:nvSpPr>
          <p:spPr>
            <a:xfrm>
              <a:off x="3754828" y="439689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6" name="Google Shape;5626;p103"/>
            <p:cNvSpPr/>
            <p:nvPr/>
          </p:nvSpPr>
          <p:spPr>
            <a:xfrm>
              <a:off x="4924079" y="375300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7" name="Google Shape;5627;p103"/>
            <p:cNvSpPr/>
            <p:nvPr/>
          </p:nvSpPr>
          <p:spPr>
            <a:xfrm>
              <a:off x="3741903" y="3161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8" name="Google Shape;5628;p103"/>
            <p:cNvSpPr/>
            <p:nvPr/>
          </p:nvSpPr>
          <p:spPr>
            <a:xfrm>
              <a:off x="2152775" y="4481289"/>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9" name="Google Shape;5629;p103"/>
            <p:cNvSpPr/>
            <p:nvPr/>
          </p:nvSpPr>
          <p:spPr>
            <a:xfrm>
              <a:off x="5481476" y="45566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30" name="Google Shape;5630;p103"/>
            <p:cNvGrpSpPr/>
            <p:nvPr/>
          </p:nvGrpSpPr>
          <p:grpSpPr>
            <a:xfrm>
              <a:off x="3781914" y="3000342"/>
              <a:ext cx="883852" cy="621125"/>
              <a:chOff x="5591539" y="3742467"/>
              <a:chExt cx="883852" cy="621125"/>
            </a:xfrm>
          </p:grpSpPr>
          <p:sp>
            <p:nvSpPr>
              <p:cNvPr id="5631" name="Google Shape;5631;p103"/>
              <p:cNvSpPr/>
              <p:nvPr/>
            </p:nvSpPr>
            <p:spPr>
              <a:xfrm>
                <a:off x="5591539" y="385210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2" name="Google Shape;5632;p103"/>
              <p:cNvSpPr/>
              <p:nvPr/>
            </p:nvSpPr>
            <p:spPr>
              <a:xfrm>
                <a:off x="5591633" y="39951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3" name="Google Shape;5633;p103"/>
              <p:cNvSpPr/>
              <p:nvPr/>
            </p:nvSpPr>
            <p:spPr>
              <a:xfrm>
                <a:off x="6408864" y="399821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4" name="Google Shape;5634;p103"/>
              <p:cNvSpPr/>
              <p:nvPr/>
            </p:nvSpPr>
            <p:spPr>
              <a:xfrm>
                <a:off x="5591539" y="374246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5" name="Google Shape;5635;p103"/>
              <p:cNvSpPr/>
              <p:nvPr/>
            </p:nvSpPr>
            <p:spPr>
              <a:xfrm>
                <a:off x="5717159" y="3812071"/>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6" name="Google Shape;5636;p103"/>
              <p:cNvSpPr/>
              <p:nvPr/>
            </p:nvSpPr>
            <p:spPr>
              <a:xfrm>
                <a:off x="5717749" y="3833979"/>
                <a:ext cx="631526" cy="344209"/>
              </a:xfrm>
              <a:custGeom>
                <a:rect b="b" l="l" r="r" t="t"/>
                <a:pathLst>
                  <a:path extrusionOk="0" h="344209" w="631526">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7" name="Google Shape;5637;p103"/>
              <p:cNvSpPr/>
              <p:nvPr/>
            </p:nvSpPr>
            <p:spPr>
              <a:xfrm>
                <a:off x="5879313" y="3916870"/>
                <a:ext cx="294875" cy="185070"/>
              </a:xfrm>
              <a:custGeom>
                <a:rect b="b" l="l" r="r" t="t"/>
                <a:pathLst>
                  <a:path extrusionOk="0" h="185070" w="294875">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8" name="Google Shape;5638;p103"/>
              <p:cNvSpPr/>
              <p:nvPr/>
            </p:nvSpPr>
            <p:spPr>
              <a:xfrm>
                <a:off x="6001532" y="4053935"/>
                <a:ext cx="19007" cy="25527"/>
              </a:xfrm>
              <a:custGeom>
                <a:rect b="b" l="l" r="r" t="t"/>
                <a:pathLst>
                  <a:path extrusionOk="0" h="25527" w="19007">
                    <a:moveTo>
                      <a:pt x="0" y="17241"/>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9" name="Google Shape;5639;p103"/>
              <p:cNvSpPr/>
              <p:nvPr/>
            </p:nvSpPr>
            <p:spPr>
              <a:xfrm>
                <a:off x="6128693" y="4064889"/>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0" name="Google Shape;5640;p103"/>
              <p:cNvSpPr/>
              <p:nvPr/>
            </p:nvSpPr>
            <p:spPr>
              <a:xfrm>
                <a:off x="6142758" y="400164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1" name="Google Shape;5641;p103"/>
              <p:cNvSpPr/>
              <p:nvPr/>
            </p:nvSpPr>
            <p:spPr>
              <a:xfrm>
                <a:off x="6043729" y="4008024"/>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2" name="Google Shape;5642;p103"/>
              <p:cNvSpPr/>
              <p:nvPr/>
            </p:nvSpPr>
            <p:spPr>
              <a:xfrm>
                <a:off x="5947360" y="3952875"/>
                <a:ext cx="58923" cy="38957"/>
              </a:xfrm>
              <a:custGeom>
                <a:rect b="b" l="l" r="r" t="t"/>
                <a:pathLst>
                  <a:path extrusionOk="0" h="38957" w="58923">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3" name="Google Shape;5643;p103"/>
              <p:cNvSpPr/>
              <p:nvPr/>
            </p:nvSpPr>
            <p:spPr>
              <a:xfrm>
                <a:off x="6001532" y="3921728"/>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4" name="Google Shape;5644;p103"/>
              <p:cNvSpPr/>
              <p:nvPr/>
            </p:nvSpPr>
            <p:spPr>
              <a:xfrm>
                <a:off x="5879313" y="391668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5" name="Google Shape;5645;p103"/>
              <p:cNvSpPr/>
              <p:nvPr/>
            </p:nvSpPr>
            <p:spPr>
              <a:xfrm>
                <a:off x="5880264" y="3974210"/>
                <a:ext cx="30412" cy="30289"/>
              </a:xfrm>
              <a:custGeom>
                <a:rect b="b" l="l" r="r" t="t"/>
                <a:pathLst>
                  <a:path extrusionOk="0" h="30289" w="30412">
                    <a:moveTo>
                      <a:pt x="0" y="17907"/>
                    </a:moveTo>
                    <a:lnTo>
                      <a:pt x="0" y="0"/>
                    </a:lnTo>
                    <a:lnTo>
                      <a:pt x="30412" y="0"/>
                    </a:lnTo>
                    <a:lnTo>
                      <a:pt x="23094"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6" name="Google Shape;5646;p103"/>
              <p:cNvSpPr/>
              <p:nvPr/>
            </p:nvSpPr>
            <p:spPr>
              <a:xfrm>
                <a:off x="5879313" y="3898868"/>
                <a:ext cx="294881" cy="185547"/>
              </a:xfrm>
              <a:custGeom>
                <a:rect b="b" l="l" r="r" t="t"/>
                <a:pathLst>
                  <a:path extrusionOk="0" h="185547" w="294881">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47" name="Google Shape;5647;p103"/>
            <p:cNvGrpSpPr/>
            <p:nvPr/>
          </p:nvGrpSpPr>
          <p:grpSpPr>
            <a:xfrm>
              <a:off x="3781914" y="2856896"/>
              <a:ext cx="883852" cy="621029"/>
              <a:chOff x="5591539" y="3599021"/>
              <a:chExt cx="883852" cy="621029"/>
            </a:xfrm>
          </p:grpSpPr>
          <p:sp>
            <p:nvSpPr>
              <p:cNvPr id="5648" name="Google Shape;5648;p103"/>
              <p:cNvSpPr/>
              <p:nvPr/>
            </p:nvSpPr>
            <p:spPr>
              <a:xfrm>
                <a:off x="5591539" y="370855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9" name="Google Shape;5649;p103"/>
              <p:cNvSpPr/>
              <p:nvPr/>
            </p:nvSpPr>
            <p:spPr>
              <a:xfrm>
                <a:off x="5591633" y="3851719"/>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0" name="Google Shape;5650;p103"/>
              <p:cNvSpPr/>
              <p:nvPr/>
            </p:nvSpPr>
            <p:spPr>
              <a:xfrm>
                <a:off x="6408864" y="3854767"/>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1" name="Google Shape;5651;p103"/>
              <p:cNvSpPr/>
              <p:nvPr/>
            </p:nvSpPr>
            <p:spPr>
              <a:xfrm>
                <a:off x="5591539" y="359902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2" name="Google Shape;5652;p103"/>
              <p:cNvSpPr/>
              <p:nvPr/>
            </p:nvSpPr>
            <p:spPr>
              <a:xfrm>
                <a:off x="5717159" y="3668625"/>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3" name="Google Shape;5653;p103"/>
              <p:cNvSpPr/>
              <p:nvPr/>
            </p:nvSpPr>
            <p:spPr>
              <a:xfrm>
                <a:off x="5717749" y="3690532"/>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4" name="Google Shape;5654;p103"/>
              <p:cNvSpPr/>
              <p:nvPr/>
            </p:nvSpPr>
            <p:spPr>
              <a:xfrm>
                <a:off x="5879313" y="3772757"/>
                <a:ext cx="294875" cy="185547"/>
              </a:xfrm>
              <a:custGeom>
                <a:rect b="b" l="l" r="r" t="t"/>
                <a:pathLst>
                  <a:path extrusionOk="0" h="185547" w="294875">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5" name="Google Shape;5655;p103"/>
              <p:cNvSpPr/>
              <p:nvPr/>
            </p:nvSpPr>
            <p:spPr>
              <a:xfrm>
                <a:off x="6001532" y="3910488"/>
                <a:ext cx="19007" cy="25527"/>
              </a:xfrm>
              <a:custGeom>
                <a:rect b="b" l="l" r="r" t="t"/>
                <a:pathLst>
                  <a:path extrusionOk="0" h="25527" w="19007">
                    <a:moveTo>
                      <a:pt x="0" y="17240"/>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6" name="Google Shape;5656;p103"/>
              <p:cNvSpPr/>
              <p:nvPr/>
            </p:nvSpPr>
            <p:spPr>
              <a:xfrm>
                <a:off x="6128693" y="3921442"/>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7" name="Google Shape;5657;p103"/>
              <p:cNvSpPr/>
              <p:nvPr/>
            </p:nvSpPr>
            <p:spPr>
              <a:xfrm>
                <a:off x="6142758" y="3858196"/>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8" name="Google Shape;5658;p103"/>
              <p:cNvSpPr/>
              <p:nvPr/>
            </p:nvSpPr>
            <p:spPr>
              <a:xfrm>
                <a:off x="6043729" y="3865054"/>
                <a:ext cx="47328" cy="33147"/>
              </a:xfrm>
              <a:custGeom>
                <a:rect b="b" l="l" r="r" t="t"/>
                <a:pathLst>
                  <a:path extrusionOk="0" h="33147" w="47328">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9" name="Google Shape;5659;p103"/>
              <p:cNvSpPr/>
              <p:nvPr/>
            </p:nvSpPr>
            <p:spPr>
              <a:xfrm>
                <a:off x="5947360" y="3809142"/>
                <a:ext cx="58828" cy="38957"/>
              </a:xfrm>
              <a:custGeom>
                <a:rect b="b" l="l" r="r" t="t"/>
                <a:pathLst>
                  <a:path extrusionOk="0" h="38957" w="58828">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0" name="Google Shape;5660;p103"/>
              <p:cNvSpPr/>
              <p:nvPr/>
            </p:nvSpPr>
            <p:spPr>
              <a:xfrm>
                <a:off x="6001532" y="3778281"/>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1" name="Google Shape;5661;p103"/>
              <p:cNvSpPr/>
              <p:nvPr/>
            </p:nvSpPr>
            <p:spPr>
              <a:xfrm>
                <a:off x="5879313" y="3773233"/>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2" name="Google Shape;5662;p103"/>
              <p:cNvSpPr/>
              <p:nvPr/>
            </p:nvSpPr>
            <p:spPr>
              <a:xfrm>
                <a:off x="5880264" y="3830764"/>
                <a:ext cx="30412" cy="30289"/>
              </a:xfrm>
              <a:custGeom>
                <a:rect b="b" l="l" r="r" t="t"/>
                <a:pathLst>
                  <a:path extrusionOk="0" h="30289" w="30412">
                    <a:moveTo>
                      <a:pt x="0" y="17907"/>
                    </a:moveTo>
                    <a:lnTo>
                      <a:pt x="0" y="0"/>
                    </a:lnTo>
                    <a:lnTo>
                      <a:pt x="30412" y="0"/>
                    </a:lnTo>
                    <a:lnTo>
                      <a:pt x="23094"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3" name="Google Shape;5663;p103"/>
              <p:cNvSpPr/>
              <p:nvPr/>
            </p:nvSpPr>
            <p:spPr>
              <a:xfrm>
                <a:off x="5879313" y="3755421"/>
                <a:ext cx="294881" cy="185547"/>
              </a:xfrm>
              <a:custGeom>
                <a:rect b="b" l="l" r="r" t="t"/>
                <a:pathLst>
                  <a:path extrusionOk="0" h="185547" w="294881">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64" name="Google Shape;5664;p103"/>
            <p:cNvGrpSpPr/>
            <p:nvPr/>
          </p:nvGrpSpPr>
          <p:grpSpPr>
            <a:xfrm>
              <a:off x="3810520" y="2694304"/>
              <a:ext cx="883852" cy="621125"/>
              <a:chOff x="5620145" y="3436429"/>
              <a:chExt cx="883852" cy="621125"/>
            </a:xfrm>
          </p:grpSpPr>
          <p:sp>
            <p:nvSpPr>
              <p:cNvPr id="5665" name="Google Shape;5665;p103"/>
              <p:cNvSpPr/>
              <p:nvPr/>
            </p:nvSpPr>
            <p:spPr>
              <a:xfrm>
                <a:off x="5620145" y="354606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6" name="Google Shape;5666;p103"/>
              <p:cNvSpPr/>
              <p:nvPr/>
            </p:nvSpPr>
            <p:spPr>
              <a:xfrm>
                <a:off x="5620240" y="3689127"/>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7" name="Google Shape;5667;p103"/>
              <p:cNvSpPr/>
              <p:nvPr/>
            </p:nvSpPr>
            <p:spPr>
              <a:xfrm>
                <a:off x="6437470" y="3692175"/>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8" name="Google Shape;5668;p103"/>
              <p:cNvSpPr/>
              <p:nvPr/>
            </p:nvSpPr>
            <p:spPr>
              <a:xfrm>
                <a:off x="5620145" y="343642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9" name="Google Shape;5669;p103"/>
              <p:cNvSpPr/>
              <p:nvPr/>
            </p:nvSpPr>
            <p:spPr>
              <a:xfrm>
                <a:off x="5745842" y="3506057"/>
                <a:ext cx="632610" cy="366093"/>
              </a:xfrm>
              <a:custGeom>
                <a:rect b="b" l="l" r="r" t="t"/>
                <a:pathLst>
                  <a:path extrusionOk="0" h="366093" w="63261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0" name="Google Shape;5670;p103"/>
              <p:cNvSpPr/>
              <p:nvPr/>
            </p:nvSpPr>
            <p:spPr>
              <a:xfrm>
                <a:off x="5746450" y="3527964"/>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1" name="Google Shape;5671;p103"/>
              <p:cNvSpPr/>
              <p:nvPr/>
            </p:nvSpPr>
            <p:spPr>
              <a:xfrm>
                <a:off x="5908110" y="3610832"/>
                <a:ext cx="294341" cy="184880"/>
              </a:xfrm>
              <a:custGeom>
                <a:rect b="b" l="l" r="r" t="t"/>
                <a:pathLst>
                  <a:path extrusionOk="0" h="184880" w="294341">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2" name="Google Shape;5672;p103"/>
              <p:cNvSpPr/>
              <p:nvPr/>
            </p:nvSpPr>
            <p:spPr>
              <a:xfrm>
                <a:off x="6030138" y="3747992"/>
                <a:ext cx="19007" cy="25431"/>
              </a:xfrm>
              <a:custGeom>
                <a:rect b="b" l="l" r="r" t="t"/>
                <a:pathLst>
                  <a:path extrusionOk="0" h="25431" w="19007">
                    <a:moveTo>
                      <a:pt x="0" y="17145"/>
                    </a:moveTo>
                    <a:cubicBezTo>
                      <a:pt x="475"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3" name="Google Shape;5673;p103"/>
              <p:cNvSpPr/>
              <p:nvPr/>
            </p:nvSpPr>
            <p:spPr>
              <a:xfrm>
                <a:off x="6157299" y="3758850"/>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4" name="Google Shape;5674;p103"/>
              <p:cNvSpPr/>
              <p:nvPr/>
            </p:nvSpPr>
            <p:spPr>
              <a:xfrm>
                <a:off x="6171364" y="3695604"/>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5" name="Google Shape;5675;p103"/>
              <p:cNvSpPr/>
              <p:nvPr/>
            </p:nvSpPr>
            <p:spPr>
              <a:xfrm>
                <a:off x="6072240" y="3701986"/>
                <a:ext cx="47423" cy="33147"/>
              </a:xfrm>
              <a:custGeom>
                <a:rect b="b" l="l" r="r" t="t"/>
                <a:pathLst>
                  <a:path extrusionOk="0" h="33147" w="47423">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6" name="Google Shape;5676;p103"/>
              <p:cNvSpPr/>
              <p:nvPr/>
            </p:nvSpPr>
            <p:spPr>
              <a:xfrm>
                <a:off x="5975967" y="3647217"/>
                <a:ext cx="58828" cy="38957"/>
              </a:xfrm>
              <a:custGeom>
                <a:rect b="b" l="l" r="r" t="t"/>
                <a:pathLst>
                  <a:path extrusionOk="0" h="38957" w="58828">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7" name="Google Shape;5677;p103"/>
              <p:cNvSpPr/>
              <p:nvPr/>
            </p:nvSpPr>
            <p:spPr>
              <a:xfrm>
                <a:off x="6030138" y="3615690"/>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8" name="Google Shape;5678;p103"/>
              <p:cNvSpPr/>
              <p:nvPr/>
            </p:nvSpPr>
            <p:spPr>
              <a:xfrm>
                <a:off x="5907920" y="3610641"/>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9" name="Google Shape;5679;p103"/>
              <p:cNvSpPr/>
              <p:nvPr/>
            </p:nvSpPr>
            <p:spPr>
              <a:xfrm>
                <a:off x="5908870" y="3668267"/>
                <a:ext cx="30317" cy="30289"/>
              </a:xfrm>
              <a:custGeom>
                <a:rect b="b" l="l" r="r" t="t"/>
                <a:pathLst>
                  <a:path extrusionOk="0" h="30289" w="30317">
                    <a:moveTo>
                      <a:pt x="0" y="17907"/>
                    </a:moveTo>
                    <a:lnTo>
                      <a:pt x="0" y="0"/>
                    </a:lnTo>
                    <a:lnTo>
                      <a:pt x="30317" y="0"/>
                    </a:lnTo>
                    <a:lnTo>
                      <a:pt x="22999"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0" name="Google Shape;5680;p103"/>
              <p:cNvSpPr/>
              <p:nvPr/>
            </p:nvSpPr>
            <p:spPr>
              <a:xfrm>
                <a:off x="5907539" y="3592925"/>
                <a:ext cx="294911" cy="185451"/>
              </a:xfrm>
              <a:custGeom>
                <a:rect b="b" l="l" r="r" t="t"/>
                <a:pathLst>
                  <a:path extrusionOk="0" h="185451" w="294911">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81" name="Google Shape;5681;p103"/>
            <p:cNvGrpSpPr/>
            <p:nvPr/>
          </p:nvGrpSpPr>
          <p:grpSpPr>
            <a:xfrm>
              <a:off x="3800921" y="2531712"/>
              <a:ext cx="883852" cy="621125"/>
              <a:chOff x="5610546" y="3273837"/>
              <a:chExt cx="883852" cy="621125"/>
            </a:xfrm>
          </p:grpSpPr>
          <p:sp>
            <p:nvSpPr>
              <p:cNvPr id="5682" name="Google Shape;5682;p103"/>
              <p:cNvSpPr/>
              <p:nvPr/>
            </p:nvSpPr>
            <p:spPr>
              <a:xfrm>
                <a:off x="5610546" y="338347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3" name="Google Shape;5683;p103"/>
              <p:cNvSpPr/>
              <p:nvPr/>
            </p:nvSpPr>
            <p:spPr>
              <a:xfrm>
                <a:off x="5610736" y="3526535"/>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4" name="Google Shape;5684;p103"/>
              <p:cNvSpPr/>
              <p:nvPr/>
            </p:nvSpPr>
            <p:spPr>
              <a:xfrm>
                <a:off x="6427967" y="3529583"/>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5" name="Google Shape;5685;p103"/>
              <p:cNvSpPr/>
              <p:nvPr/>
            </p:nvSpPr>
            <p:spPr>
              <a:xfrm>
                <a:off x="5610546" y="327383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6" name="Google Shape;5686;p103"/>
              <p:cNvSpPr/>
              <p:nvPr/>
            </p:nvSpPr>
            <p:spPr>
              <a:xfrm>
                <a:off x="5736262" y="3343465"/>
                <a:ext cx="632609" cy="366093"/>
              </a:xfrm>
              <a:custGeom>
                <a:rect b="b" l="l" r="r" t="t"/>
                <a:pathLst>
                  <a:path extrusionOk="0" h="366093" w="632609">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7" name="Google Shape;5687;p103"/>
              <p:cNvSpPr/>
              <p:nvPr/>
            </p:nvSpPr>
            <p:spPr>
              <a:xfrm>
                <a:off x="5736851" y="3365444"/>
                <a:ext cx="631431" cy="344114"/>
              </a:xfrm>
              <a:custGeom>
                <a:rect b="b" l="l" r="r" t="t"/>
                <a:pathLst>
                  <a:path extrusionOk="0" h="344114" w="631431">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8" name="Google Shape;5688;p103"/>
              <p:cNvSpPr/>
              <p:nvPr/>
            </p:nvSpPr>
            <p:spPr>
              <a:xfrm>
                <a:off x="5898416" y="3447859"/>
                <a:ext cx="294651" cy="185451"/>
              </a:xfrm>
              <a:custGeom>
                <a:rect b="b" l="l" r="r" t="t"/>
                <a:pathLst>
                  <a:path extrusionOk="0" h="185451" w="294651">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9" name="Google Shape;5689;p103"/>
              <p:cNvSpPr/>
              <p:nvPr/>
            </p:nvSpPr>
            <p:spPr>
              <a:xfrm>
                <a:off x="6020539" y="3585400"/>
                <a:ext cx="19482" cy="25526"/>
              </a:xfrm>
              <a:custGeom>
                <a:rect b="b" l="l" r="r" t="t"/>
                <a:pathLst>
                  <a:path extrusionOk="0" h="25526" w="19482">
                    <a:moveTo>
                      <a:pt x="0" y="17145"/>
                    </a:moveTo>
                    <a:cubicBezTo>
                      <a:pt x="285" y="11430"/>
                      <a:pt x="285" y="5715"/>
                      <a:pt x="0" y="0"/>
                    </a:cubicBezTo>
                    <a:lnTo>
                      <a:pt x="19483" y="12478"/>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0" name="Google Shape;5690;p103"/>
              <p:cNvSpPr/>
              <p:nvPr/>
            </p:nvSpPr>
            <p:spPr>
              <a:xfrm>
                <a:off x="6147700" y="359625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1" name="Google Shape;5691;p103"/>
              <p:cNvSpPr/>
              <p:nvPr/>
            </p:nvSpPr>
            <p:spPr>
              <a:xfrm>
                <a:off x="6161861" y="3533013"/>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2" name="Google Shape;5692;p103"/>
              <p:cNvSpPr/>
              <p:nvPr/>
            </p:nvSpPr>
            <p:spPr>
              <a:xfrm>
                <a:off x="6062736" y="3539394"/>
                <a:ext cx="47328" cy="33147"/>
              </a:xfrm>
              <a:custGeom>
                <a:rect b="b" l="l" r="r" t="t"/>
                <a:pathLst>
                  <a:path extrusionOk="0" h="33147"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3" name="Google Shape;5693;p103"/>
              <p:cNvSpPr/>
              <p:nvPr/>
            </p:nvSpPr>
            <p:spPr>
              <a:xfrm>
                <a:off x="5966368" y="3484530"/>
                <a:ext cx="58543" cy="38957"/>
              </a:xfrm>
              <a:custGeom>
                <a:rect b="b" l="l" r="r" t="t"/>
                <a:pathLst>
                  <a:path extrusionOk="0" h="38957" w="58543">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4" name="Google Shape;5694;p103"/>
              <p:cNvSpPr/>
              <p:nvPr/>
            </p:nvSpPr>
            <p:spPr>
              <a:xfrm>
                <a:off x="6020539" y="3453098"/>
                <a:ext cx="27370" cy="24574"/>
              </a:xfrm>
              <a:custGeom>
                <a:rect b="b" l="l" r="r" t="t"/>
                <a:pathLst>
                  <a:path extrusionOk="0" h="24574" w="2737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5" name="Google Shape;5695;p103"/>
              <p:cNvSpPr/>
              <p:nvPr/>
            </p:nvSpPr>
            <p:spPr>
              <a:xfrm>
                <a:off x="5898416" y="344805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6" name="Google Shape;5696;p103"/>
              <p:cNvSpPr/>
              <p:nvPr/>
            </p:nvSpPr>
            <p:spPr>
              <a:xfrm>
                <a:off x="5899366" y="3505676"/>
                <a:ext cx="30317" cy="30194"/>
              </a:xfrm>
              <a:custGeom>
                <a:rect b="b" l="l" r="r" t="t"/>
                <a:pathLst>
                  <a:path extrusionOk="0" h="30194" w="30317">
                    <a:moveTo>
                      <a:pt x="0" y="17812"/>
                    </a:moveTo>
                    <a:lnTo>
                      <a:pt x="0" y="0"/>
                    </a:lnTo>
                    <a:lnTo>
                      <a:pt x="30317" y="0"/>
                    </a:lnTo>
                    <a:lnTo>
                      <a:pt x="22999" y="15907"/>
                    </a:lnTo>
                    <a:lnTo>
                      <a:pt x="997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7" name="Google Shape;5697;p103"/>
              <p:cNvSpPr/>
              <p:nvPr/>
            </p:nvSpPr>
            <p:spPr>
              <a:xfrm>
                <a:off x="5898416" y="3431095"/>
                <a:ext cx="294657" cy="185070"/>
              </a:xfrm>
              <a:custGeom>
                <a:rect b="b" l="l" r="r" t="t"/>
                <a:pathLst>
                  <a:path extrusionOk="0" h="185070" w="294657">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98" name="Google Shape;5698;p103"/>
            <p:cNvGrpSpPr/>
            <p:nvPr/>
          </p:nvGrpSpPr>
          <p:grpSpPr>
            <a:xfrm>
              <a:off x="3829623" y="2378741"/>
              <a:ext cx="883852" cy="621029"/>
              <a:chOff x="5639248" y="3120866"/>
              <a:chExt cx="883852" cy="621029"/>
            </a:xfrm>
          </p:grpSpPr>
          <p:sp>
            <p:nvSpPr>
              <p:cNvPr id="5699" name="Google Shape;5699;p103"/>
              <p:cNvSpPr/>
              <p:nvPr/>
            </p:nvSpPr>
            <p:spPr>
              <a:xfrm>
                <a:off x="5639248" y="323040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0" name="Google Shape;5700;p103"/>
              <p:cNvSpPr/>
              <p:nvPr/>
            </p:nvSpPr>
            <p:spPr>
              <a:xfrm>
                <a:off x="5639343" y="3373564"/>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1" name="Google Shape;5701;p103"/>
              <p:cNvSpPr/>
              <p:nvPr/>
            </p:nvSpPr>
            <p:spPr>
              <a:xfrm>
                <a:off x="6456573" y="3376612"/>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2" name="Google Shape;5702;p103"/>
              <p:cNvSpPr/>
              <p:nvPr/>
            </p:nvSpPr>
            <p:spPr>
              <a:xfrm>
                <a:off x="5639248" y="31208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3" name="Google Shape;5703;p103"/>
              <p:cNvSpPr/>
              <p:nvPr/>
            </p:nvSpPr>
            <p:spPr>
              <a:xfrm>
                <a:off x="5764868" y="3190470"/>
                <a:ext cx="632686" cy="366117"/>
              </a:xfrm>
              <a:custGeom>
                <a:rect b="b" l="l" r="r" t="t"/>
                <a:pathLst>
                  <a:path extrusionOk="0" h="366117" w="632686">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4" name="Google Shape;5704;p103"/>
              <p:cNvSpPr/>
              <p:nvPr/>
            </p:nvSpPr>
            <p:spPr>
              <a:xfrm>
                <a:off x="5765458" y="3212377"/>
                <a:ext cx="631526" cy="344209"/>
              </a:xfrm>
              <a:custGeom>
                <a:rect b="b" l="l" r="r" t="t"/>
                <a:pathLst>
                  <a:path extrusionOk="0" h="344209" w="631526">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5" name="Google Shape;5705;p103"/>
              <p:cNvSpPr/>
              <p:nvPr/>
            </p:nvSpPr>
            <p:spPr>
              <a:xfrm>
                <a:off x="5927022" y="3295364"/>
                <a:ext cx="294875" cy="184213"/>
              </a:xfrm>
              <a:custGeom>
                <a:rect b="b" l="l" r="r" t="t"/>
                <a:pathLst>
                  <a:path extrusionOk="0" h="184213" w="294875">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6" name="Google Shape;5706;p103"/>
              <p:cNvSpPr/>
              <p:nvPr/>
            </p:nvSpPr>
            <p:spPr>
              <a:xfrm>
                <a:off x="6049241" y="3432333"/>
                <a:ext cx="19007" cy="25526"/>
              </a:xfrm>
              <a:custGeom>
                <a:rect b="b" l="l" r="r" t="t"/>
                <a:pathLst>
                  <a:path extrusionOk="0" h="25526" w="19007">
                    <a:moveTo>
                      <a:pt x="0" y="17240"/>
                    </a:moveTo>
                    <a:cubicBezTo>
                      <a:pt x="0" y="15907"/>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7" name="Google Shape;5707;p103"/>
              <p:cNvSpPr/>
              <p:nvPr/>
            </p:nvSpPr>
            <p:spPr>
              <a:xfrm>
                <a:off x="6176402" y="3443287"/>
                <a:ext cx="42006" cy="19621"/>
              </a:xfrm>
              <a:custGeom>
                <a:rect b="b" l="l" r="r" t="t"/>
                <a:pathLst>
                  <a:path extrusionOk="0" h="19621" w="42006">
                    <a:moveTo>
                      <a:pt x="42007" y="17145"/>
                    </a:moveTo>
                    <a:lnTo>
                      <a:pt x="42007" y="0"/>
                    </a:lnTo>
                    <a:lnTo>
                      <a:pt x="0" y="3143"/>
                    </a:lnTo>
                    <a:lnTo>
                      <a:pt x="24140" y="19621"/>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8" name="Google Shape;5708;p103"/>
              <p:cNvSpPr/>
              <p:nvPr/>
            </p:nvSpPr>
            <p:spPr>
              <a:xfrm>
                <a:off x="6190467" y="3380041"/>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9" name="Google Shape;5709;p103"/>
              <p:cNvSpPr/>
              <p:nvPr/>
            </p:nvSpPr>
            <p:spPr>
              <a:xfrm>
                <a:off x="6091248" y="33864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0" name="Google Shape;5710;p103"/>
              <p:cNvSpPr/>
              <p:nvPr/>
            </p:nvSpPr>
            <p:spPr>
              <a:xfrm>
                <a:off x="5995069" y="3331273"/>
                <a:ext cx="58923" cy="38862"/>
              </a:xfrm>
              <a:custGeom>
                <a:rect b="b" l="l" r="r" t="t"/>
                <a:pathLst>
                  <a:path extrusionOk="0" h="38862" w="58923">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1" name="Google Shape;5711;p103"/>
              <p:cNvSpPr/>
              <p:nvPr/>
            </p:nvSpPr>
            <p:spPr>
              <a:xfrm>
                <a:off x="6049241" y="330012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2" name="Google Shape;5712;p103"/>
              <p:cNvSpPr/>
              <p:nvPr/>
            </p:nvSpPr>
            <p:spPr>
              <a:xfrm>
                <a:off x="5927022" y="3295078"/>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3" name="Google Shape;5713;p103"/>
              <p:cNvSpPr/>
              <p:nvPr/>
            </p:nvSpPr>
            <p:spPr>
              <a:xfrm>
                <a:off x="5927973" y="3352800"/>
                <a:ext cx="30221" cy="30289"/>
              </a:xfrm>
              <a:custGeom>
                <a:rect b="b" l="l" r="r" t="t"/>
                <a:pathLst>
                  <a:path extrusionOk="0" h="30289" w="30221">
                    <a:moveTo>
                      <a:pt x="0" y="17717"/>
                    </a:moveTo>
                    <a:lnTo>
                      <a:pt x="0" y="0"/>
                    </a:lnTo>
                    <a:lnTo>
                      <a:pt x="30222" y="0"/>
                    </a:lnTo>
                    <a:lnTo>
                      <a:pt x="22904"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4" name="Google Shape;5714;p103"/>
              <p:cNvSpPr/>
              <p:nvPr/>
            </p:nvSpPr>
            <p:spPr>
              <a:xfrm>
                <a:off x="5927022" y="3277266"/>
                <a:ext cx="294877" cy="185546"/>
              </a:xfrm>
              <a:custGeom>
                <a:rect b="b" l="l" r="r" t="t"/>
                <a:pathLst>
                  <a:path extrusionOk="0" h="185546" w="294877">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15" name="Google Shape;5715;p103"/>
            <p:cNvGrpSpPr/>
            <p:nvPr/>
          </p:nvGrpSpPr>
          <p:grpSpPr>
            <a:xfrm>
              <a:off x="3810520" y="2225674"/>
              <a:ext cx="883852" cy="621125"/>
              <a:chOff x="5620145" y="2967799"/>
              <a:chExt cx="883852" cy="621125"/>
            </a:xfrm>
          </p:grpSpPr>
          <p:sp>
            <p:nvSpPr>
              <p:cNvPr id="5716" name="Google Shape;5716;p103"/>
              <p:cNvSpPr/>
              <p:nvPr/>
            </p:nvSpPr>
            <p:spPr>
              <a:xfrm>
                <a:off x="5620145" y="30774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7" name="Google Shape;5717;p103"/>
              <p:cNvSpPr/>
              <p:nvPr/>
            </p:nvSpPr>
            <p:spPr>
              <a:xfrm>
                <a:off x="5620240" y="3220497"/>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8" name="Google Shape;5718;p103"/>
              <p:cNvSpPr/>
              <p:nvPr/>
            </p:nvSpPr>
            <p:spPr>
              <a:xfrm>
                <a:off x="6437470" y="3223545"/>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9" name="Google Shape;5719;p103"/>
              <p:cNvSpPr/>
              <p:nvPr/>
            </p:nvSpPr>
            <p:spPr>
              <a:xfrm>
                <a:off x="5620145" y="296779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0" name="Google Shape;5720;p103"/>
              <p:cNvSpPr/>
              <p:nvPr/>
            </p:nvSpPr>
            <p:spPr>
              <a:xfrm>
                <a:off x="5745842" y="3037498"/>
                <a:ext cx="632610" cy="366021"/>
              </a:xfrm>
              <a:custGeom>
                <a:rect b="b" l="l" r="r" t="t"/>
                <a:pathLst>
                  <a:path extrusionOk="0" h="366021" w="63261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1" name="Google Shape;5721;p103"/>
              <p:cNvSpPr/>
              <p:nvPr/>
            </p:nvSpPr>
            <p:spPr>
              <a:xfrm>
                <a:off x="5746450" y="3059406"/>
                <a:ext cx="631431" cy="344114"/>
              </a:xfrm>
              <a:custGeom>
                <a:rect b="b" l="l" r="r" t="t"/>
                <a:pathLst>
                  <a:path extrusionOk="0" h="344114" w="631431">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2" name="Google Shape;5722;p103"/>
              <p:cNvSpPr/>
              <p:nvPr/>
            </p:nvSpPr>
            <p:spPr>
              <a:xfrm>
                <a:off x="5907730" y="3141821"/>
                <a:ext cx="294899" cy="185451"/>
              </a:xfrm>
              <a:custGeom>
                <a:rect b="b" l="l" r="r" t="t"/>
                <a:pathLst>
                  <a:path extrusionOk="0" h="185451" w="294899">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3" name="Google Shape;5723;p103"/>
              <p:cNvSpPr/>
              <p:nvPr/>
            </p:nvSpPr>
            <p:spPr>
              <a:xfrm>
                <a:off x="6030138" y="3279362"/>
                <a:ext cx="19007" cy="25527"/>
              </a:xfrm>
              <a:custGeom>
                <a:rect b="b" l="l" r="r" t="t"/>
                <a:pathLst>
                  <a:path extrusionOk="0" h="25527"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4" name="Google Shape;5724;p103"/>
              <p:cNvSpPr/>
              <p:nvPr/>
            </p:nvSpPr>
            <p:spPr>
              <a:xfrm>
                <a:off x="6157299" y="329022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5" name="Google Shape;5725;p103"/>
              <p:cNvSpPr/>
              <p:nvPr/>
            </p:nvSpPr>
            <p:spPr>
              <a:xfrm>
                <a:off x="6171364" y="3226974"/>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6" name="Google Shape;5726;p103"/>
              <p:cNvSpPr/>
              <p:nvPr/>
            </p:nvSpPr>
            <p:spPr>
              <a:xfrm>
                <a:off x="6072240" y="3233356"/>
                <a:ext cx="47423" cy="33146"/>
              </a:xfrm>
              <a:custGeom>
                <a:rect b="b" l="l" r="r" t="t"/>
                <a:pathLst>
                  <a:path extrusionOk="0" h="33146" w="47423">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7" name="Google Shape;5727;p103"/>
              <p:cNvSpPr/>
              <p:nvPr/>
            </p:nvSpPr>
            <p:spPr>
              <a:xfrm>
                <a:off x="5975967" y="3178206"/>
                <a:ext cx="59018" cy="38957"/>
              </a:xfrm>
              <a:custGeom>
                <a:rect b="b" l="l" r="r" t="t"/>
                <a:pathLst>
                  <a:path extrusionOk="0" h="38957" w="59018">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8" name="Google Shape;5728;p103"/>
              <p:cNvSpPr/>
              <p:nvPr/>
            </p:nvSpPr>
            <p:spPr>
              <a:xfrm>
                <a:off x="6030138" y="3147155"/>
                <a:ext cx="27275" cy="24479"/>
              </a:xfrm>
              <a:custGeom>
                <a:rect b="b" l="l" r="r" t="t"/>
                <a:pathLst>
                  <a:path extrusionOk="0" h="24479" w="27275">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9" name="Google Shape;5729;p103"/>
              <p:cNvSpPr/>
              <p:nvPr/>
            </p:nvSpPr>
            <p:spPr>
              <a:xfrm>
                <a:off x="5907920" y="3142011"/>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0" name="Google Shape;5730;p103"/>
              <p:cNvSpPr/>
              <p:nvPr/>
            </p:nvSpPr>
            <p:spPr>
              <a:xfrm>
                <a:off x="5908870" y="3199637"/>
                <a:ext cx="30317" cy="30289"/>
              </a:xfrm>
              <a:custGeom>
                <a:rect b="b" l="l" r="r" t="t"/>
                <a:pathLst>
                  <a:path extrusionOk="0" h="30289" w="30317">
                    <a:moveTo>
                      <a:pt x="0" y="17812"/>
                    </a:moveTo>
                    <a:lnTo>
                      <a:pt x="0" y="0"/>
                    </a:lnTo>
                    <a:lnTo>
                      <a:pt x="30317" y="0"/>
                    </a:lnTo>
                    <a:lnTo>
                      <a:pt x="22999"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1" name="Google Shape;5731;p103"/>
              <p:cNvSpPr/>
              <p:nvPr/>
            </p:nvSpPr>
            <p:spPr>
              <a:xfrm>
                <a:off x="5908110" y="3125057"/>
                <a:ext cx="294341" cy="184880"/>
              </a:xfrm>
              <a:custGeom>
                <a:rect b="b" l="l" r="r" t="t"/>
                <a:pathLst>
                  <a:path extrusionOk="0" h="184880" w="294341">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32" name="Google Shape;5732;p103"/>
            <p:cNvGrpSpPr/>
            <p:nvPr/>
          </p:nvGrpSpPr>
          <p:grpSpPr>
            <a:xfrm>
              <a:off x="3839126" y="2072703"/>
              <a:ext cx="883852" cy="621124"/>
              <a:chOff x="5648751" y="2814828"/>
              <a:chExt cx="883852" cy="621124"/>
            </a:xfrm>
          </p:grpSpPr>
          <p:sp>
            <p:nvSpPr>
              <p:cNvPr id="5733" name="Google Shape;5733;p103"/>
              <p:cNvSpPr/>
              <p:nvPr/>
            </p:nvSpPr>
            <p:spPr>
              <a:xfrm>
                <a:off x="5648751" y="292446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4" name="Google Shape;5734;p103"/>
              <p:cNvSpPr/>
              <p:nvPr/>
            </p:nvSpPr>
            <p:spPr>
              <a:xfrm>
                <a:off x="5648941" y="306752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5" name="Google Shape;5735;p103"/>
              <p:cNvSpPr/>
              <p:nvPr/>
            </p:nvSpPr>
            <p:spPr>
              <a:xfrm>
                <a:off x="6466077" y="307057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6" name="Google Shape;5736;p103"/>
              <p:cNvSpPr/>
              <p:nvPr/>
            </p:nvSpPr>
            <p:spPr>
              <a:xfrm>
                <a:off x="5648751" y="281482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7" name="Google Shape;5737;p103"/>
              <p:cNvSpPr/>
              <p:nvPr/>
            </p:nvSpPr>
            <p:spPr>
              <a:xfrm>
                <a:off x="5774449" y="2884431"/>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8" name="Google Shape;5738;p103"/>
              <p:cNvSpPr/>
              <p:nvPr/>
            </p:nvSpPr>
            <p:spPr>
              <a:xfrm>
                <a:off x="5775057" y="2906363"/>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9" name="Google Shape;5739;p103"/>
              <p:cNvSpPr/>
              <p:nvPr/>
            </p:nvSpPr>
            <p:spPr>
              <a:xfrm>
                <a:off x="5936526" y="2988278"/>
                <a:ext cx="294942" cy="185832"/>
              </a:xfrm>
              <a:custGeom>
                <a:rect b="b" l="l" r="r" t="t"/>
                <a:pathLst>
                  <a:path extrusionOk="0" h="185832" w="294942">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0" name="Google Shape;5740;p103"/>
              <p:cNvSpPr/>
              <p:nvPr/>
            </p:nvSpPr>
            <p:spPr>
              <a:xfrm>
                <a:off x="6058745" y="3126009"/>
                <a:ext cx="19007" cy="25526"/>
              </a:xfrm>
              <a:custGeom>
                <a:rect b="b" l="l" r="r" t="t"/>
                <a:pathLst>
                  <a:path extrusionOk="0" h="25526" w="19007">
                    <a:moveTo>
                      <a:pt x="0" y="17240"/>
                    </a:moveTo>
                    <a:cubicBezTo>
                      <a:pt x="0"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1" name="Google Shape;5741;p103"/>
              <p:cNvSpPr/>
              <p:nvPr/>
            </p:nvSpPr>
            <p:spPr>
              <a:xfrm>
                <a:off x="6185905" y="3137249"/>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2" name="Google Shape;5742;p103"/>
              <p:cNvSpPr/>
              <p:nvPr/>
            </p:nvSpPr>
            <p:spPr>
              <a:xfrm>
                <a:off x="6199971" y="307400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3" name="Google Shape;5743;p103"/>
              <p:cNvSpPr/>
              <p:nvPr/>
            </p:nvSpPr>
            <p:spPr>
              <a:xfrm>
                <a:off x="6100751" y="3080384"/>
                <a:ext cx="47423" cy="33147"/>
              </a:xfrm>
              <a:custGeom>
                <a:rect b="b" l="l" r="r" t="t"/>
                <a:pathLst>
                  <a:path extrusionOk="0" h="33147" w="47423">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4" name="Google Shape;5744;p103"/>
              <p:cNvSpPr/>
              <p:nvPr/>
            </p:nvSpPr>
            <p:spPr>
              <a:xfrm>
                <a:off x="6004573" y="3025235"/>
                <a:ext cx="58733" cy="38957"/>
              </a:xfrm>
              <a:custGeom>
                <a:rect b="b" l="l" r="r" t="t"/>
                <a:pathLst>
                  <a:path extrusionOk="0" h="38957" w="58733">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5" name="Google Shape;5745;p103"/>
              <p:cNvSpPr/>
              <p:nvPr/>
            </p:nvSpPr>
            <p:spPr>
              <a:xfrm>
                <a:off x="6058745" y="2994088"/>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6" name="Google Shape;5746;p103"/>
              <p:cNvSpPr/>
              <p:nvPr/>
            </p:nvSpPr>
            <p:spPr>
              <a:xfrm>
                <a:off x="5936526" y="2989040"/>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7" name="Google Shape;5747;p103"/>
              <p:cNvSpPr/>
              <p:nvPr/>
            </p:nvSpPr>
            <p:spPr>
              <a:xfrm>
                <a:off x="5937476" y="3046571"/>
                <a:ext cx="30221" cy="30289"/>
              </a:xfrm>
              <a:custGeom>
                <a:rect b="b" l="l" r="r" t="t"/>
                <a:pathLst>
                  <a:path extrusionOk="0" h="30289" w="30221">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8" name="Google Shape;5748;p103"/>
              <p:cNvSpPr/>
              <p:nvPr/>
            </p:nvSpPr>
            <p:spPr>
              <a:xfrm>
                <a:off x="5936526" y="2971514"/>
                <a:ext cx="294948" cy="185546"/>
              </a:xfrm>
              <a:custGeom>
                <a:rect b="b" l="l" r="r" t="t"/>
                <a:pathLst>
                  <a:path extrusionOk="0" h="185546" w="294948">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49" name="Google Shape;5749;p103"/>
            <p:cNvGrpSpPr/>
            <p:nvPr/>
          </p:nvGrpSpPr>
          <p:grpSpPr>
            <a:xfrm>
              <a:off x="3799020" y="4220685"/>
              <a:ext cx="883852" cy="621125"/>
              <a:chOff x="5608645" y="4962810"/>
              <a:chExt cx="883852" cy="621125"/>
            </a:xfrm>
          </p:grpSpPr>
          <p:sp>
            <p:nvSpPr>
              <p:cNvPr id="5750" name="Google Shape;5750;p103"/>
              <p:cNvSpPr/>
              <p:nvPr/>
            </p:nvSpPr>
            <p:spPr>
              <a:xfrm>
                <a:off x="5608645" y="507244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1" name="Google Shape;5751;p103"/>
              <p:cNvSpPr/>
              <p:nvPr/>
            </p:nvSpPr>
            <p:spPr>
              <a:xfrm>
                <a:off x="5608835" y="5215508"/>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2" name="Google Shape;5752;p103"/>
              <p:cNvSpPr/>
              <p:nvPr/>
            </p:nvSpPr>
            <p:spPr>
              <a:xfrm>
                <a:off x="6425971" y="5218557"/>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3" name="Google Shape;5753;p103"/>
              <p:cNvSpPr/>
              <p:nvPr/>
            </p:nvSpPr>
            <p:spPr>
              <a:xfrm>
                <a:off x="5608645" y="4962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4" name="Google Shape;5754;p103"/>
              <p:cNvSpPr/>
              <p:nvPr/>
            </p:nvSpPr>
            <p:spPr>
              <a:xfrm>
                <a:off x="5734818" y="5032438"/>
                <a:ext cx="632517" cy="366093"/>
              </a:xfrm>
              <a:custGeom>
                <a:rect b="b" l="l" r="r" t="t"/>
                <a:pathLst>
                  <a:path extrusionOk="0" h="366093" w="632517">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5" name="Google Shape;5755;p103"/>
              <p:cNvSpPr/>
              <p:nvPr/>
            </p:nvSpPr>
            <p:spPr>
              <a:xfrm>
                <a:off x="5735426" y="5054346"/>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6" name="Google Shape;5756;p103"/>
              <p:cNvSpPr/>
              <p:nvPr/>
            </p:nvSpPr>
            <p:spPr>
              <a:xfrm>
                <a:off x="5896325" y="5137308"/>
                <a:ext cx="295037" cy="184784"/>
              </a:xfrm>
              <a:custGeom>
                <a:rect b="b" l="l" r="r" t="t"/>
                <a:pathLst>
                  <a:path extrusionOk="0" h="184784" w="295037">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7" name="Google Shape;5757;p103"/>
              <p:cNvSpPr/>
              <p:nvPr/>
            </p:nvSpPr>
            <p:spPr>
              <a:xfrm>
                <a:off x="6018639" y="5274373"/>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8" name="Google Shape;5758;p103"/>
              <p:cNvSpPr/>
              <p:nvPr/>
            </p:nvSpPr>
            <p:spPr>
              <a:xfrm>
                <a:off x="6145799" y="528523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9" name="Google Shape;5759;p103"/>
              <p:cNvSpPr/>
              <p:nvPr/>
            </p:nvSpPr>
            <p:spPr>
              <a:xfrm>
                <a:off x="6159865" y="5221985"/>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0" name="Google Shape;5760;p103"/>
              <p:cNvSpPr/>
              <p:nvPr/>
            </p:nvSpPr>
            <p:spPr>
              <a:xfrm>
                <a:off x="6061026" y="5228653"/>
                <a:ext cx="47423" cy="33147"/>
              </a:xfrm>
              <a:custGeom>
                <a:rect b="b" l="l" r="r" t="t"/>
                <a:pathLst>
                  <a:path extrusionOk="0" h="33147"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1" name="Google Shape;5761;p103"/>
              <p:cNvSpPr/>
              <p:nvPr/>
            </p:nvSpPr>
            <p:spPr>
              <a:xfrm>
                <a:off x="5964467" y="5173217"/>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2" name="Google Shape;5762;p103"/>
              <p:cNvSpPr/>
              <p:nvPr/>
            </p:nvSpPr>
            <p:spPr>
              <a:xfrm>
                <a:off x="6018639" y="5142071"/>
                <a:ext cx="27275" cy="24479"/>
              </a:xfrm>
              <a:custGeom>
                <a:rect b="b" l="l" r="r" t="t"/>
                <a:pathLst>
                  <a:path extrusionOk="0" h="24479" w="27275">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3" name="Google Shape;5763;p103"/>
              <p:cNvSpPr/>
              <p:nvPr/>
            </p:nvSpPr>
            <p:spPr>
              <a:xfrm>
                <a:off x="5896420" y="5137023"/>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4" name="Google Shape;5764;p103"/>
              <p:cNvSpPr/>
              <p:nvPr/>
            </p:nvSpPr>
            <p:spPr>
              <a:xfrm>
                <a:off x="5897465" y="5194553"/>
                <a:ext cx="29841" cy="29908"/>
              </a:xfrm>
              <a:custGeom>
                <a:rect b="b" l="l" r="r" t="t"/>
                <a:pathLst>
                  <a:path extrusionOk="0" h="29908" w="29841">
                    <a:moveTo>
                      <a:pt x="0" y="17907"/>
                    </a:moveTo>
                    <a:lnTo>
                      <a:pt x="0" y="0"/>
                    </a:lnTo>
                    <a:lnTo>
                      <a:pt x="29842" y="0"/>
                    </a:lnTo>
                    <a:lnTo>
                      <a:pt x="22714" y="15621"/>
                    </a:lnTo>
                    <a:lnTo>
                      <a:pt x="9694" y="2990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5" name="Google Shape;5765;p103"/>
              <p:cNvSpPr/>
              <p:nvPr/>
            </p:nvSpPr>
            <p:spPr>
              <a:xfrm>
                <a:off x="5896325" y="5119687"/>
                <a:ext cx="295043" cy="185547"/>
              </a:xfrm>
              <a:custGeom>
                <a:rect b="b" l="l" r="r" t="t"/>
                <a:pathLst>
                  <a:path extrusionOk="0" h="185547" w="295043">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66" name="Google Shape;5766;p103"/>
            <p:cNvGrpSpPr/>
            <p:nvPr/>
          </p:nvGrpSpPr>
          <p:grpSpPr>
            <a:xfrm>
              <a:off x="3799020" y="4077239"/>
              <a:ext cx="883852" cy="621125"/>
              <a:chOff x="5608645" y="4819364"/>
              <a:chExt cx="883852" cy="621125"/>
            </a:xfrm>
          </p:grpSpPr>
          <p:sp>
            <p:nvSpPr>
              <p:cNvPr id="5767" name="Google Shape;5767;p103"/>
              <p:cNvSpPr/>
              <p:nvPr/>
            </p:nvSpPr>
            <p:spPr>
              <a:xfrm>
                <a:off x="5608645" y="492899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8" name="Google Shape;5768;p103"/>
              <p:cNvSpPr/>
              <p:nvPr/>
            </p:nvSpPr>
            <p:spPr>
              <a:xfrm>
                <a:off x="5608835" y="5072062"/>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9" name="Google Shape;5769;p103"/>
              <p:cNvSpPr/>
              <p:nvPr/>
            </p:nvSpPr>
            <p:spPr>
              <a:xfrm>
                <a:off x="6425971" y="507511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0" name="Google Shape;5770;p103"/>
              <p:cNvSpPr/>
              <p:nvPr/>
            </p:nvSpPr>
            <p:spPr>
              <a:xfrm>
                <a:off x="5608645" y="48193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1" name="Google Shape;5771;p103"/>
              <p:cNvSpPr/>
              <p:nvPr/>
            </p:nvSpPr>
            <p:spPr>
              <a:xfrm>
                <a:off x="5734818" y="4888968"/>
                <a:ext cx="632517" cy="366117"/>
              </a:xfrm>
              <a:custGeom>
                <a:rect b="b" l="l" r="r" t="t"/>
                <a:pathLst>
                  <a:path extrusionOk="0" h="366117" w="632517">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2" name="Google Shape;5772;p103"/>
              <p:cNvSpPr/>
              <p:nvPr/>
            </p:nvSpPr>
            <p:spPr>
              <a:xfrm>
                <a:off x="5735426" y="4910899"/>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3" name="Google Shape;5773;p103"/>
              <p:cNvSpPr/>
              <p:nvPr/>
            </p:nvSpPr>
            <p:spPr>
              <a:xfrm>
                <a:off x="5896325" y="4993385"/>
                <a:ext cx="295037" cy="185261"/>
              </a:xfrm>
              <a:custGeom>
                <a:rect b="b" l="l" r="r" t="t"/>
                <a:pathLst>
                  <a:path extrusionOk="0" h="185261" w="295037">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4" name="Google Shape;5774;p103"/>
              <p:cNvSpPr/>
              <p:nvPr/>
            </p:nvSpPr>
            <p:spPr>
              <a:xfrm>
                <a:off x="6018639" y="5130926"/>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5" name="Google Shape;5775;p103"/>
              <p:cNvSpPr/>
              <p:nvPr/>
            </p:nvSpPr>
            <p:spPr>
              <a:xfrm>
                <a:off x="6145799" y="514178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6" name="Google Shape;5776;p103"/>
              <p:cNvSpPr/>
              <p:nvPr/>
            </p:nvSpPr>
            <p:spPr>
              <a:xfrm>
                <a:off x="6159865" y="5078539"/>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7" name="Google Shape;5777;p103"/>
              <p:cNvSpPr/>
              <p:nvPr/>
            </p:nvSpPr>
            <p:spPr>
              <a:xfrm>
                <a:off x="6061026" y="5084921"/>
                <a:ext cx="47423" cy="33146"/>
              </a:xfrm>
              <a:custGeom>
                <a:rect b="b" l="l" r="r" t="t"/>
                <a:pathLst>
                  <a:path extrusionOk="0" h="33146"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8" name="Google Shape;5778;p103"/>
              <p:cNvSpPr/>
              <p:nvPr/>
            </p:nvSpPr>
            <p:spPr>
              <a:xfrm>
                <a:off x="5964467" y="5029771"/>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9" name="Google Shape;5779;p103"/>
              <p:cNvSpPr/>
              <p:nvPr/>
            </p:nvSpPr>
            <p:spPr>
              <a:xfrm>
                <a:off x="6018639" y="499862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0" name="Google Shape;5780;p103"/>
              <p:cNvSpPr/>
              <p:nvPr/>
            </p:nvSpPr>
            <p:spPr>
              <a:xfrm>
                <a:off x="5896420" y="4993576"/>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1" name="Google Shape;5781;p103"/>
              <p:cNvSpPr/>
              <p:nvPr/>
            </p:nvSpPr>
            <p:spPr>
              <a:xfrm>
                <a:off x="5897465" y="5051107"/>
                <a:ext cx="29841" cy="30480"/>
              </a:xfrm>
              <a:custGeom>
                <a:rect b="b" l="l" r="r" t="t"/>
                <a:pathLst>
                  <a:path extrusionOk="0" h="30480" w="29841">
                    <a:moveTo>
                      <a:pt x="0" y="17907"/>
                    </a:moveTo>
                    <a:lnTo>
                      <a:pt x="0" y="0"/>
                    </a:lnTo>
                    <a:lnTo>
                      <a:pt x="29842" y="0"/>
                    </a:lnTo>
                    <a:lnTo>
                      <a:pt x="22714" y="16193"/>
                    </a:lnTo>
                    <a:lnTo>
                      <a:pt x="9694"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2" name="Google Shape;5782;p103"/>
              <p:cNvSpPr/>
              <p:nvPr/>
            </p:nvSpPr>
            <p:spPr>
              <a:xfrm>
                <a:off x="5896325" y="4976145"/>
                <a:ext cx="295043" cy="185166"/>
              </a:xfrm>
              <a:custGeom>
                <a:rect b="b" l="l" r="r" t="t"/>
                <a:pathLst>
                  <a:path extrusionOk="0" h="185166" w="295043">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83" name="Google Shape;5783;p103"/>
            <p:cNvGrpSpPr/>
            <p:nvPr/>
          </p:nvGrpSpPr>
          <p:grpSpPr>
            <a:xfrm>
              <a:off x="3827627" y="3914647"/>
              <a:ext cx="883852" cy="621125"/>
              <a:chOff x="5637252" y="4656772"/>
              <a:chExt cx="883852" cy="621125"/>
            </a:xfrm>
          </p:grpSpPr>
          <p:sp>
            <p:nvSpPr>
              <p:cNvPr id="5784" name="Google Shape;5784;p103"/>
              <p:cNvSpPr/>
              <p:nvPr/>
            </p:nvSpPr>
            <p:spPr>
              <a:xfrm>
                <a:off x="5637252" y="476640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5" name="Google Shape;5785;p103"/>
              <p:cNvSpPr/>
              <p:nvPr/>
            </p:nvSpPr>
            <p:spPr>
              <a:xfrm>
                <a:off x="5637442" y="4909470"/>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6" name="Google Shape;5786;p103"/>
              <p:cNvSpPr/>
              <p:nvPr/>
            </p:nvSpPr>
            <p:spPr>
              <a:xfrm>
                <a:off x="6454577" y="4912518"/>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7" name="Google Shape;5787;p103"/>
              <p:cNvSpPr/>
              <p:nvPr/>
            </p:nvSpPr>
            <p:spPr>
              <a:xfrm>
                <a:off x="5637252" y="465677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8" name="Google Shape;5788;p103"/>
              <p:cNvSpPr/>
              <p:nvPr/>
            </p:nvSpPr>
            <p:spPr>
              <a:xfrm>
                <a:off x="5763347" y="4726400"/>
                <a:ext cx="632534" cy="366093"/>
              </a:xfrm>
              <a:custGeom>
                <a:rect b="b" l="l" r="r" t="t"/>
                <a:pathLst>
                  <a:path extrusionOk="0" h="366093" w="632534">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9" name="Google Shape;5789;p103"/>
              <p:cNvSpPr/>
              <p:nvPr/>
            </p:nvSpPr>
            <p:spPr>
              <a:xfrm>
                <a:off x="5763937" y="4748307"/>
                <a:ext cx="631431" cy="344185"/>
              </a:xfrm>
              <a:custGeom>
                <a:rect b="b" l="l" r="r" t="t"/>
                <a:pathLst>
                  <a:path extrusionOk="0" h="344185" w="631431">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0" name="Google Shape;5790;p103"/>
              <p:cNvSpPr/>
              <p:nvPr/>
            </p:nvSpPr>
            <p:spPr>
              <a:xfrm>
                <a:off x="5925121" y="4831270"/>
                <a:ext cx="295222" cy="184784"/>
              </a:xfrm>
              <a:custGeom>
                <a:rect b="b" l="l" r="r" t="t"/>
                <a:pathLst>
                  <a:path extrusionOk="0" h="184784" w="295222">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1" name="Google Shape;5791;p103"/>
              <p:cNvSpPr/>
              <p:nvPr/>
            </p:nvSpPr>
            <p:spPr>
              <a:xfrm>
                <a:off x="6047245" y="4968335"/>
                <a:ext cx="19007" cy="25527"/>
              </a:xfrm>
              <a:custGeom>
                <a:rect b="b" l="l" r="r" t="t"/>
                <a:pathLst>
                  <a:path extrusionOk="0" h="25527" w="19007">
                    <a:moveTo>
                      <a:pt x="0" y="17145"/>
                    </a:moveTo>
                    <a:cubicBezTo>
                      <a:pt x="0"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2" name="Google Shape;5792;p103"/>
              <p:cNvSpPr/>
              <p:nvPr/>
            </p:nvSpPr>
            <p:spPr>
              <a:xfrm>
                <a:off x="6174406" y="4979193"/>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3" name="Google Shape;5793;p103"/>
              <p:cNvSpPr/>
              <p:nvPr/>
            </p:nvSpPr>
            <p:spPr>
              <a:xfrm>
                <a:off x="6188566" y="4915947"/>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4" name="Google Shape;5794;p103"/>
              <p:cNvSpPr/>
              <p:nvPr/>
            </p:nvSpPr>
            <p:spPr>
              <a:xfrm>
                <a:off x="6089632" y="4922329"/>
                <a:ext cx="47423" cy="33147"/>
              </a:xfrm>
              <a:custGeom>
                <a:rect b="b" l="l" r="r" t="t"/>
                <a:pathLst>
                  <a:path extrusionOk="0" h="33147" w="47423">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5" name="Google Shape;5795;p103"/>
              <p:cNvSpPr/>
              <p:nvPr/>
            </p:nvSpPr>
            <p:spPr>
              <a:xfrm>
                <a:off x="5993073" y="4867179"/>
                <a:ext cx="58543" cy="38957"/>
              </a:xfrm>
              <a:custGeom>
                <a:rect b="b" l="l" r="r" t="t"/>
                <a:pathLst>
                  <a:path extrusionOk="0" h="38957" w="58543">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6" name="Google Shape;5796;p103"/>
              <p:cNvSpPr/>
              <p:nvPr/>
            </p:nvSpPr>
            <p:spPr>
              <a:xfrm>
                <a:off x="6047245" y="4836033"/>
                <a:ext cx="27370" cy="24574"/>
              </a:xfrm>
              <a:custGeom>
                <a:rect b="b" l="l" r="r" t="t"/>
                <a:pathLst>
                  <a:path extrusionOk="0" h="24574" w="2737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7" name="Google Shape;5797;p103"/>
              <p:cNvSpPr/>
              <p:nvPr/>
            </p:nvSpPr>
            <p:spPr>
              <a:xfrm>
                <a:off x="5925121" y="483098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8" name="Google Shape;5798;p103"/>
              <p:cNvSpPr/>
              <p:nvPr/>
            </p:nvSpPr>
            <p:spPr>
              <a:xfrm>
                <a:off x="5926072" y="4888610"/>
                <a:ext cx="29841" cy="30194"/>
              </a:xfrm>
              <a:custGeom>
                <a:rect b="b" l="l" r="r" t="t"/>
                <a:pathLst>
                  <a:path extrusionOk="0" h="30194" w="29841">
                    <a:moveTo>
                      <a:pt x="0" y="17812"/>
                    </a:moveTo>
                    <a:lnTo>
                      <a:pt x="0" y="0"/>
                    </a:lnTo>
                    <a:lnTo>
                      <a:pt x="29842"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9" name="Google Shape;5799;p103"/>
              <p:cNvSpPr/>
              <p:nvPr/>
            </p:nvSpPr>
            <p:spPr>
              <a:xfrm>
                <a:off x="5924931" y="4813649"/>
                <a:ext cx="295418" cy="185261"/>
              </a:xfrm>
              <a:custGeom>
                <a:rect b="b" l="l" r="r" t="t"/>
                <a:pathLst>
                  <a:path extrusionOk="0" h="185261" w="295418">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00" name="Google Shape;5800;p103"/>
            <p:cNvGrpSpPr/>
            <p:nvPr/>
          </p:nvGrpSpPr>
          <p:grpSpPr>
            <a:xfrm>
              <a:off x="3818123" y="3752055"/>
              <a:ext cx="883852" cy="621125"/>
              <a:chOff x="5627748" y="4494180"/>
              <a:chExt cx="883852" cy="621125"/>
            </a:xfrm>
          </p:grpSpPr>
          <p:sp>
            <p:nvSpPr>
              <p:cNvPr id="5801" name="Google Shape;5801;p103"/>
              <p:cNvSpPr/>
              <p:nvPr/>
            </p:nvSpPr>
            <p:spPr>
              <a:xfrm>
                <a:off x="5627748" y="460381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2" name="Google Shape;5802;p103"/>
              <p:cNvSpPr/>
              <p:nvPr/>
            </p:nvSpPr>
            <p:spPr>
              <a:xfrm>
                <a:off x="5627938" y="4746878"/>
                <a:ext cx="87244" cy="116586"/>
              </a:xfrm>
              <a:custGeom>
                <a:rect b="b" l="l" r="r" t="t"/>
                <a:pathLst>
                  <a:path extrusionOk="0" h="116586" w="87244">
                    <a:moveTo>
                      <a:pt x="0" y="116586"/>
                    </a:moveTo>
                    <a:lnTo>
                      <a:pt x="0" y="0"/>
                    </a:lnTo>
                    <a:lnTo>
                      <a:pt x="87245"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3" name="Google Shape;5803;p103"/>
              <p:cNvSpPr/>
              <p:nvPr/>
            </p:nvSpPr>
            <p:spPr>
              <a:xfrm>
                <a:off x="6445074" y="4749926"/>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4" name="Google Shape;5804;p103"/>
              <p:cNvSpPr/>
              <p:nvPr/>
            </p:nvSpPr>
            <p:spPr>
              <a:xfrm>
                <a:off x="5627748" y="449418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5" name="Google Shape;5805;p103"/>
              <p:cNvSpPr/>
              <p:nvPr/>
            </p:nvSpPr>
            <p:spPr>
              <a:xfrm>
                <a:off x="5753825" y="4563879"/>
                <a:ext cx="632535" cy="366022"/>
              </a:xfrm>
              <a:custGeom>
                <a:rect b="b" l="l" r="r" t="t"/>
                <a:pathLst>
                  <a:path extrusionOk="0" h="366022" w="632535">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6" name="Google Shape;5806;p103"/>
              <p:cNvSpPr/>
              <p:nvPr/>
            </p:nvSpPr>
            <p:spPr>
              <a:xfrm>
                <a:off x="5754433" y="4585787"/>
                <a:ext cx="631431" cy="344114"/>
              </a:xfrm>
              <a:custGeom>
                <a:rect b="b" l="l" r="r" t="t"/>
                <a:pathLst>
                  <a:path extrusionOk="0" h="344114" w="631431">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7" name="Google Shape;5807;p103"/>
              <p:cNvSpPr/>
              <p:nvPr/>
            </p:nvSpPr>
            <p:spPr>
              <a:xfrm>
                <a:off x="5915333" y="4668297"/>
                <a:ext cx="294899" cy="185261"/>
              </a:xfrm>
              <a:custGeom>
                <a:rect b="b" l="l" r="r" t="t"/>
                <a:pathLst>
                  <a:path extrusionOk="0" h="185261" w="294899">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8" name="Google Shape;5808;p103"/>
              <p:cNvSpPr/>
              <p:nvPr/>
            </p:nvSpPr>
            <p:spPr>
              <a:xfrm>
                <a:off x="6037741" y="480574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9" name="Google Shape;5809;p103"/>
              <p:cNvSpPr/>
              <p:nvPr/>
            </p:nvSpPr>
            <p:spPr>
              <a:xfrm>
                <a:off x="6164902" y="4816601"/>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0" name="Google Shape;5810;p103"/>
              <p:cNvSpPr/>
              <p:nvPr/>
            </p:nvSpPr>
            <p:spPr>
              <a:xfrm>
                <a:off x="6178968" y="475335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1" name="Google Shape;5811;p103"/>
              <p:cNvSpPr/>
              <p:nvPr/>
            </p:nvSpPr>
            <p:spPr>
              <a:xfrm>
                <a:off x="6080128" y="4759737"/>
                <a:ext cx="47423" cy="33147"/>
              </a:xfrm>
              <a:custGeom>
                <a:rect b="b" l="l" r="r" t="t"/>
                <a:pathLst>
                  <a:path extrusionOk="0" h="33147" w="47423">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2" name="Google Shape;5812;p103"/>
              <p:cNvSpPr/>
              <p:nvPr/>
            </p:nvSpPr>
            <p:spPr>
              <a:xfrm>
                <a:off x="5983570" y="4704588"/>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3" name="Google Shape;5813;p103"/>
              <p:cNvSpPr/>
              <p:nvPr/>
            </p:nvSpPr>
            <p:spPr>
              <a:xfrm>
                <a:off x="6037741" y="4673441"/>
                <a:ext cx="27275" cy="24574"/>
              </a:xfrm>
              <a:custGeom>
                <a:rect b="b" l="l" r="r" t="t"/>
                <a:pathLst>
                  <a:path extrusionOk="0" h="24574" w="27275">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4" name="Google Shape;5814;p103"/>
              <p:cNvSpPr/>
              <p:nvPr/>
            </p:nvSpPr>
            <p:spPr>
              <a:xfrm>
                <a:off x="5915523" y="4668392"/>
                <a:ext cx="26135" cy="19526"/>
              </a:xfrm>
              <a:custGeom>
                <a:rect b="b" l="l" r="r" t="t"/>
                <a:pathLst>
                  <a:path extrusionOk="0" h="19526" w="26135">
                    <a:moveTo>
                      <a:pt x="0" y="17145"/>
                    </a:moveTo>
                    <a:lnTo>
                      <a:pt x="0" y="0"/>
                    </a:lnTo>
                    <a:lnTo>
                      <a:pt x="26135" y="2858"/>
                    </a:lnTo>
                    <a:lnTo>
                      <a:pt x="17677"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5" name="Google Shape;5815;p103"/>
              <p:cNvSpPr/>
              <p:nvPr/>
            </p:nvSpPr>
            <p:spPr>
              <a:xfrm>
                <a:off x="5916473" y="4725638"/>
                <a:ext cx="29936" cy="30289"/>
              </a:xfrm>
              <a:custGeom>
                <a:rect b="b" l="l" r="r" t="t"/>
                <a:pathLst>
                  <a:path extrusionOk="0" h="30289" w="29936">
                    <a:moveTo>
                      <a:pt x="0" y="1781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6" name="Google Shape;5816;p103"/>
              <p:cNvSpPr/>
              <p:nvPr/>
            </p:nvSpPr>
            <p:spPr>
              <a:xfrm>
                <a:off x="5915428" y="4651533"/>
                <a:ext cx="294626" cy="184784"/>
              </a:xfrm>
              <a:custGeom>
                <a:rect b="b" l="l" r="r" t="t"/>
                <a:pathLst>
                  <a:path extrusionOk="0" h="184784" w="294626">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17" name="Google Shape;5817;p103"/>
            <p:cNvGrpSpPr/>
            <p:nvPr/>
          </p:nvGrpSpPr>
          <p:grpSpPr>
            <a:xfrm>
              <a:off x="2205711" y="4330032"/>
              <a:ext cx="883852" cy="621125"/>
              <a:chOff x="4015336" y="5072157"/>
              <a:chExt cx="883852" cy="621125"/>
            </a:xfrm>
          </p:grpSpPr>
          <p:sp>
            <p:nvSpPr>
              <p:cNvPr id="5818" name="Google Shape;5818;p103"/>
              <p:cNvSpPr/>
              <p:nvPr/>
            </p:nvSpPr>
            <p:spPr>
              <a:xfrm>
                <a:off x="4015336" y="518179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9" name="Google Shape;5819;p103"/>
              <p:cNvSpPr/>
              <p:nvPr/>
            </p:nvSpPr>
            <p:spPr>
              <a:xfrm>
                <a:off x="4015526" y="532485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0" name="Google Shape;5820;p103"/>
              <p:cNvSpPr/>
              <p:nvPr/>
            </p:nvSpPr>
            <p:spPr>
              <a:xfrm>
                <a:off x="4832661" y="5327903"/>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1" name="Google Shape;5821;p103"/>
              <p:cNvSpPr/>
              <p:nvPr/>
            </p:nvSpPr>
            <p:spPr>
              <a:xfrm>
                <a:off x="4015336" y="507215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2" name="Google Shape;5822;p103"/>
              <p:cNvSpPr/>
              <p:nvPr/>
            </p:nvSpPr>
            <p:spPr>
              <a:xfrm>
                <a:off x="4141033" y="5141785"/>
                <a:ext cx="632610" cy="366093"/>
              </a:xfrm>
              <a:custGeom>
                <a:rect b="b" l="l" r="r" t="t"/>
                <a:pathLst>
                  <a:path extrusionOk="0" h="366093" w="63261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3" name="Google Shape;5823;p103"/>
              <p:cNvSpPr/>
              <p:nvPr/>
            </p:nvSpPr>
            <p:spPr>
              <a:xfrm>
                <a:off x="4141641" y="5163692"/>
                <a:ext cx="631431" cy="344185"/>
              </a:xfrm>
              <a:custGeom>
                <a:rect b="b" l="l" r="r" t="t"/>
                <a:pathLst>
                  <a:path extrusionOk="0" h="344185" w="631431">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4" name="Google Shape;5824;p103"/>
              <p:cNvSpPr/>
              <p:nvPr/>
            </p:nvSpPr>
            <p:spPr>
              <a:xfrm>
                <a:off x="4303110" y="5245703"/>
                <a:ext cx="294907" cy="185737"/>
              </a:xfrm>
              <a:custGeom>
                <a:rect b="b" l="l" r="r" t="t"/>
                <a:pathLst>
                  <a:path extrusionOk="0" h="185737" w="294907">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5" name="Google Shape;5825;p103"/>
              <p:cNvSpPr/>
              <p:nvPr/>
            </p:nvSpPr>
            <p:spPr>
              <a:xfrm>
                <a:off x="4425329" y="5383530"/>
                <a:ext cx="19007" cy="25431"/>
              </a:xfrm>
              <a:custGeom>
                <a:rect b="b" l="l" r="r" t="t"/>
                <a:pathLst>
                  <a:path extrusionOk="0" h="25431" w="19007">
                    <a:moveTo>
                      <a:pt x="0" y="17145"/>
                    </a:moveTo>
                    <a:cubicBezTo>
                      <a:pt x="0"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6" name="Google Shape;5826;p103"/>
              <p:cNvSpPr/>
              <p:nvPr/>
            </p:nvSpPr>
            <p:spPr>
              <a:xfrm>
                <a:off x="4552490" y="5394578"/>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7" name="Google Shape;5827;p103"/>
              <p:cNvSpPr/>
              <p:nvPr/>
            </p:nvSpPr>
            <p:spPr>
              <a:xfrm>
                <a:off x="4566555" y="533133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8" name="Google Shape;5828;p103"/>
              <p:cNvSpPr/>
              <p:nvPr/>
            </p:nvSpPr>
            <p:spPr>
              <a:xfrm>
                <a:off x="4467716" y="5337714"/>
                <a:ext cx="47423" cy="33146"/>
              </a:xfrm>
              <a:custGeom>
                <a:rect b="b" l="l" r="r" t="t"/>
                <a:pathLst>
                  <a:path extrusionOk="0" h="33146" w="47423">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9" name="Google Shape;5829;p103"/>
              <p:cNvSpPr/>
              <p:nvPr/>
            </p:nvSpPr>
            <p:spPr>
              <a:xfrm>
                <a:off x="4371062" y="5282565"/>
                <a:ext cx="59018" cy="38957"/>
              </a:xfrm>
              <a:custGeom>
                <a:rect b="b" l="l" r="r" t="t"/>
                <a:pathLst>
                  <a:path extrusionOk="0" h="38957" w="59018">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0" name="Google Shape;5830;p103"/>
              <p:cNvSpPr/>
              <p:nvPr/>
            </p:nvSpPr>
            <p:spPr>
              <a:xfrm>
                <a:off x="4425329" y="5251418"/>
                <a:ext cx="27275" cy="24479"/>
              </a:xfrm>
              <a:custGeom>
                <a:rect b="b" l="l" r="r" t="t"/>
                <a:pathLst>
                  <a:path extrusionOk="0" h="24479" w="27275">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1" name="Google Shape;5831;p103"/>
              <p:cNvSpPr/>
              <p:nvPr/>
            </p:nvSpPr>
            <p:spPr>
              <a:xfrm>
                <a:off x="4303110" y="5246369"/>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2" name="Google Shape;5832;p103"/>
              <p:cNvSpPr/>
              <p:nvPr/>
            </p:nvSpPr>
            <p:spPr>
              <a:xfrm>
                <a:off x="4304536" y="5303900"/>
                <a:ext cx="29461" cy="30099"/>
              </a:xfrm>
              <a:custGeom>
                <a:rect b="b" l="l" r="r" t="t"/>
                <a:pathLst>
                  <a:path extrusionOk="0" h="30099" w="29461">
                    <a:moveTo>
                      <a:pt x="0" y="17907"/>
                    </a:moveTo>
                    <a:lnTo>
                      <a:pt x="0" y="0"/>
                    </a:lnTo>
                    <a:lnTo>
                      <a:pt x="29462" y="0"/>
                    </a:lnTo>
                    <a:lnTo>
                      <a:pt x="22144" y="16002"/>
                    </a:lnTo>
                    <a:lnTo>
                      <a:pt x="9504" y="3009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3" name="Google Shape;5833;p103"/>
              <p:cNvSpPr/>
              <p:nvPr/>
            </p:nvSpPr>
            <p:spPr>
              <a:xfrm>
                <a:off x="4303110" y="5229225"/>
                <a:ext cx="294907" cy="185356"/>
              </a:xfrm>
              <a:custGeom>
                <a:rect b="b" l="l" r="r" t="t"/>
                <a:pathLst>
                  <a:path extrusionOk="0" h="185356" w="294907">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34" name="Google Shape;5834;p103"/>
            <p:cNvGrpSpPr/>
            <p:nvPr/>
          </p:nvGrpSpPr>
          <p:grpSpPr>
            <a:xfrm>
              <a:off x="5533746" y="4396707"/>
              <a:ext cx="883852" cy="621030"/>
              <a:chOff x="7343371" y="5138832"/>
              <a:chExt cx="883852" cy="621030"/>
            </a:xfrm>
          </p:grpSpPr>
          <p:sp>
            <p:nvSpPr>
              <p:cNvPr id="5835" name="Google Shape;5835;p103"/>
              <p:cNvSpPr/>
              <p:nvPr/>
            </p:nvSpPr>
            <p:spPr>
              <a:xfrm>
                <a:off x="7343371" y="524837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6" name="Google Shape;5836;p103"/>
              <p:cNvSpPr/>
              <p:nvPr/>
            </p:nvSpPr>
            <p:spPr>
              <a:xfrm>
                <a:off x="7343561" y="539153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7" name="Google Shape;5837;p103"/>
              <p:cNvSpPr/>
              <p:nvPr/>
            </p:nvSpPr>
            <p:spPr>
              <a:xfrm>
                <a:off x="8160792" y="5394578"/>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8" name="Google Shape;5838;p103"/>
              <p:cNvSpPr/>
              <p:nvPr/>
            </p:nvSpPr>
            <p:spPr>
              <a:xfrm>
                <a:off x="7343371" y="5138832"/>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9" name="Google Shape;5839;p103"/>
              <p:cNvSpPr/>
              <p:nvPr/>
            </p:nvSpPr>
            <p:spPr>
              <a:xfrm>
                <a:off x="7469087" y="5208436"/>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0" name="Google Shape;5840;p103"/>
              <p:cNvSpPr/>
              <p:nvPr/>
            </p:nvSpPr>
            <p:spPr>
              <a:xfrm>
                <a:off x="7469677" y="5230344"/>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1" name="Google Shape;5841;p103"/>
              <p:cNvSpPr/>
              <p:nvPr/>
            </p:nvSpPr>
            <p:spPr>
              <a:xfrm>
                <a:off x="7630861" y="5313140"/>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2" name="Google Shape;5842;p103"/>
              <p:cNvSpPr/>
              <p:nvPr/>
            </p:nvSpPr>
            <p:spPr>
              <a:xfrm>
                <a:off x="7753460" y="5450109"/>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3" name="Google Shape;5843;p103"/>
              <p:cNvSpPr/>
              <p:nvPr/>
            </p:nvSpPr>
            <p:spPr>
              <a:xfrm>
                <a:off x="7880525" y="5461158"/>
                <a:ext cx="42101" cy="19811"/>
              </a:xfrm>
              <a:custGeom>
                <a:rect b="b" l="l" r="r" t="t"/>
                <a:pathLst>
                  <a:path extrusionOk="0" h="19811" w="42101">
                    <a:moveTo>
                      <a:pt x="42102" y="17240"/>
                    </a:moveTo>
                    <a:lnTo>
                      <a:pt x="42102" y="0"/>
                    </a:lnTo>
                    <a:lnTo>
                      <a:pt x="0" y="3238"/>
                    </a:lnTo>
                    <a:lnTo>
                      <a:pt x="24140" y="19812"/>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4" name="Google Shape;5844;p103"/>
              <p:cNvSpPr/>
              <p:nvPr/>
            </p:nvSpPr>
            <p:spPr>
              <a:xfrm>
                <a:off x="7894686" y="539800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5" name="Google Shape;5845;p103"/>
              <p:cNvSpPr/>
              <p:nvPr/>
            </p:nvSpPr>
            <p:spPr>
              <a:xfrm>
                <a:off x="7795847" y="5404389"/>
                <a:ext cx="47328" cy="33051"/>
              </a:xfrm>
              <a:custGeom>
                <a:rect b="b" l="l" r="r" t="t"/>
                <a:pathLst>
                  <a:path extrusionOk="0" h="33051" w="47328">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6" name="Google Shape;5846;p103"/>
              <p:cNvSpPr/>
              <p:nvPr/>
            </p:nvSpPr>
            <p:spPr>
              <a:xfrm>
                <a:off x="7699193" y="5349240"/>
                <a:ext cx="58543" cy="38861"/>
              </a:xfrm>
              <a:custGeom>
                <a:rect b="b" l="l" r="r" t="t"/>
                <a:pathLst>
                  <a:path extrusionOk="0" h="38861" w="58543">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7" name="Google Shape;5847;p103"/>
              <p:cNvSpPr/>
              <p:nvPr/>
            </p:nvSpPr>
            <p:spPr>
              <a:xfrm>
                <a:off x="7753460" y="5318093"/>
                <a:ext cx="27275" cy="24479"/>
              </a:xfrm>
              <a:custGeom>
                <a:rect b="b" l="l" r="r" t="t"/>
                <a:pathLst>
                  <a:path extrusionOk="0" h="24479" w="27275">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8" name="Google Shape;5848;p103"/>
              <p:cNvSpPr/>
              <p:nvPr/>
            </p:nvSpPr>
            <p:spPr>
              <a:xfrm>
                <a:off x="7631241" y="531304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9" name="Google Shape;5849;p103"/>
              <p:cNvSpPr/>
              <p:nvPr/>
            </p:nvSpPr>
            <p:spPr>
              <a:xfrm>
                <a:off x="7632192" y="5370575"/>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0" name="Google Shape;5850;p103"/>
              <p:cNvSpPr/>
              <p:nvPr/>
            </p:nvSpPr>
            <p:spPr>
              <a:xfrm>
                <a:off x="7630861" y="5295995"/>
                <a:ext cx="295637" cy="184880"/>
              </a:xfrm>
              <a:custGeom>
                <a:rect b="b" l="l" r="r" t="t"/>
                <a:pathLst>
                  <a:path extrusionOk="0" h="184880" w="295637">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51" name="Google Shape;5851;p103"/>
            <p:cNvGrpSpPr/>
            <p:nvPr/>
          </p:nvGrpSpPr>
          <p:grpSpPr>
            <a:xfrm>
              <a:off x="5533746" y="4253261"/>
              <a:ext cx="883852" cy="621029"/>
              <a:chOff x="7343371" y="4995386"/>
              <a:chExt cx="883852" cy="621029"/>
            </a:xfrm>
          </p:grpSpPr>
          <p:sp>
            <p:nvSpPr>
              <p:cNvPr id="5852" name="Google Shape;5852;p103"/>
              <p:cNvSpPr/>
              <p:nvPr/>
            </p:nvSpPr>
            <p:spPr>
              <a:xfrm>
                <a:off x="7343371" y="51049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3" name="Google Shape;5853;p103"/>
              <p:cNvSpPr/>
              <p:nvPr/>
            </p:nvSpPr>
            <p:spPr>
              <a:xfrm>
                <a:off x="7343561" y="5248084"/>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4" name="Google Shape;5854;p103"/>
              <p:cNvSpPr/>
              <p:nvPr/>
            </p:nvSpPr>
            <p:spPr>
              <a:xfrm>
                <a:off x="8160792" y="5251132"/>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5" name="Google Shape;5855;p103"/>
              <p:cNvSpPr/>
              <p:nvPr/>
            </p:nvSpPr>
            <p:spPr>
              <a:xfrm>
                <a:off x="7343371" y="4995386"/>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6" name="Google Shape;5856;p103"/>
              <p:cNvSpPr/>
              <p:nvPr/>
            </p:nvSpPr>
            <p:spPr>
              <a:xfrm>
                <a:off x="7469087" y="5064990"/>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7" name="Google Shape;5857;p103"/>
              <p:cNvSpPr/>
              <p:nvPr/>
            </p:nvSpPr>
            <p:spPr>
              <a:xfrm>
                <a:off x="7469677" y="5086897"/>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8" name="Google Shape;5858;p103"/>
              <p:cNvSpPr/>
              <p:nvPr/>
            </p:nvSpPr>
            <p:spPr>
              <a:xfrm>
                <a:off x="7630861" y="5169693"/>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9" name="Google Shape;5859;p103"/>
              <p:cNvSpPr/>
              <p:nvPr/>
            </p:nvSpPr>
            <p:spPr>
              <a:xfrm>
                <a:off x="7753460" y="5307234"/>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0" name="Google Shape;5860;p103"/>
              <p:cNvSpPr/>
              <p:nvPr/>
            </p:nvSpPr>
            <p:spPr>
              <a:xfrm>
                <a:off x="7880525" y="5317712"/>
                <a:ext cx="42101" cy="19716"/>
              </a:xfrm>
              <a:custGeom>
                <a:rect b="b" l="l" r="r" t="t"/>
                <a:pathLst>
                  <a:path extrusionOk="0" h="19716" w="42101">
                    <a:moveTo>
                      <a:pt x="42102" y="17240"/>
                    </a:moveTo>
                    <a:lnTo>
                      <a:pt x="42102" y="0"/>
                    </a:lnTo>
                    <a:lnTo>
                      <a:pt x="0" y="3238"/>
                    </a:lnTo>
                    <a:lnTo>
                      <a:pt x="24140" y="19717"/>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1" name="Google Shape;5861;p103"/>
              <p:cNvSpPr/>
              <p:nvPr/>
            </p:nvSpPr>
            <p:spPr>
              <a:xfrm>
                <a:off x="7894686" y="525456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2" name="Google Shape;5862;p103"/>
              <p:cNvSpPr/>
              <p:nvPr/>
            </p:nvSpPr>
            <p:spPr>
              <a:xfrm>
                <a:off x="7795847" y="526094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3" name="Google Shape;5863;p103"/>
              <p:cNvSpPr/>
              <p:nvPr/>
            </p:nvSpPr>
            <p:spPr>
              <a:xfrm>
                <a:off x="7699193" y="5205793"/>
                <a:ext cx="58543" cy="38861"/>
              </a:xfrm>
              <a:custGeom>
                <a:rect b="b" l="l" r="r" t="t"/>
                <a:pathLst>
                  <a:path extrusionOk="0" h="38861" w="58543">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4" name="Google Shape;5864;p103"/>
              <p:cNvSpPr/>
              <p:nvPr/>
            </p:nvSpPr>
            <p:spPr>
              <a:xfrm>
                <a:off x="7753460" y="517464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5" name="Google Shape;5865;p103"/>
              <p:cNvSpPr/>
              <p:nvPr/>
            </p:nvSpPr>
            <p:spPr>
              <a:xfrm>
                <a:off x="7631241" y="516959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6" name="Google Shape;5866;p103"/>
              <p:cNvSpPr/>
              <p:nvPr/>
            </p:nvSpPr>
            <p:spPr>
              <a:xfrm>
                <a:off x="7632192" y="5227129"/>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7" name="Google Shape;5867;p103"/>
              <p:cNvSpPr/>
              <p:nvPr/>
            </p:nvSpPr>
            <p:spPr>
              <a:xfrm>
                <a:off x="7630861" y="5152548"/>
                <a:ext cx="295637" cy="184403"/>
              </a:xfrm>
              <a:custGeom>
                <a:rect b="b" l="l" r="r" t="t"/>
                <a:pathLst>
                  <a:path extrusionOk="0" h="184403" w="295637">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68" name="Google Shape;5868;p103"/>
            <p:cNvGrpSpPr/>
            <p:nvPr/>
          </p:nvGrpSpPr>
          <p:grpSpPr>
            <a:xfrm>
              <a:off x="4965040" y="3574128"/>
              <a:ext cx="883852" cy="621125"/>
              <a:chOff x="6774665" y="4316253"/>
              <a:chExt cx="883852" cy="621125"/>
            </a:xfrm>
          </p:grpSpPr>
          <p:sp>
            <p:nvSpPr>
              <p:cNvPr id="5869" name="Google Shape;5869;p103"/>
              <p:cNvSpPr/>
              <p:nvPr/>
            </p:nvSpPr>
            <p:spPr>
              <a:xfrm>
                <a:off x="6774665" y="4425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0" name="Google Shape;5870;p103"/>
              <p:cNvSpPr/>
              <p:nvPr/>
            </p:nvSpPr>
            <p:spPr>
              <a:xfrm>
                <a:off x="6774855" y="456895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1" name="Google Shape;5871;p103"/>
              <p:cNvSpPr/>
              <p:nvPr/>
            </p:nvSpPr>
            <p:spPr>
              <a:xfrm>
                <a:off x="7592086" y="4572000"/>
                <a:ext cx="66431" cy="157067"/>
              </a:xfrm>
              <a:custGeom>
                <a:rect b="b" l="l" r="r" t="t"/>
                <a:pathLst>
                  <a:path extrusionOk="0" h="157067" w="66431">
                    <a:moveTo>
                      <a:pt x="66431" y="0"/>
                    </a:moveTo>
                    <a:lnTo>
                      <a:pt x="66431" y="109633"/>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2" name="Google Shape;5872;p103"/>
              <p:cNvSpPr/>
              <p:nvPr/>
            </p:nvSpPr>
            <p:spPr>
              <a:xfrm>
                <a:off x="6774665" y="431625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3" name="Google Shape;5873;p103"/>
              <p:cNvSpPr/>
              <p:nvPr/>
            </p:nvSpPr>
            <p:spPr>
              <a:xfrm>
                <a:off x="6900380" y="4385881"/>
                <a:ext cx="632615" cy="366093"/>
              </a:xfrm>
              <a:custGeom>
                <a:rect b="b" l="l" r="r" t="t"/>
                <a:pathLst>
                  <a:path extrusionOk="0" h="366093" w="632615">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4" name="Google Shape;5874;p103"/>
              <p:cNvSpPr/>
              <p:nvPr/>
            </p:nvSpPr>
            <p:spPr>
              <a:xfrm>
                <a:off x="6900970" y="4407789"/>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5" name="Google Shape;5875;p103"/>
              <p:cNvSpPr/>
              <p:nvPr/>
            </p:nvSpPr>
            <p:spPr>
              <a:xfrm>
                <a:off x="7062535" y="4489799"/>
                <a:ext cx="295132" cy="185547"/>
              </a:xfrm>
              <a:custGeom>
                <a:rect b="b" l="l" r="r" t="t"/>
                <a:pathLst>
                  <a:path extrusionOk="0" h="185547" w="295132">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6" name="Google Shape;5876;p103"/>
              <p:cNvSpPr/>
              <p:nvPr/>
            </p:nvSpPr>
            <p:spPr>
              <a:xfrm>
                <a:off x="7184658" y="4627816"/>
                <a:ext cx="19482" cy="25431"/>
              </a:xfrm>
              <a:custGeom>
                <a:rect b="b" l="l" r="r" t="t"/>
                <a:pathLst>
                  <a:path extrusionOk="0" h="25431" w="19482">
                    <a:moveTo>
                      <a:pt x="0" y="17145"/>
                    </a:moveTo>
                    <a:cubicBezTo>
                      <a:pt x="285" y="11430"/>
                      <a:pt x="285" y="5715"/>
                      <a:pt x="0" y="0"/>
                    </a:cubicBezTo>
                    <a:lnTo>
                      <a:pt x="19483" y="12478"/>
                    </a:lnTo>
                    <a:lnTo>
                      <a:pt x="1102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7" name="Google Shape;5877;p103"/>
              <p:cNvSpPr/>
              <p:nvPr/>
            </p:nvSpPr>
            <p:spPr>
              <a:xfrm>
                <a:off x="7311819" y="4638675"/>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8" name="Google Shape;5878;p103"/>
              <p:cNvSpPr/>
              <p:nvPr/>
            </p:nvSpPr>
            <p:spPr>
              <a:xfrm>
                <a:off x="7325980" y="457542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9" name="Google Shape;5879;p103"/>
              <p:cNvSpPr/>
              <p:nvPr/>
            </p:nvSpPr>
            <p:spPr>
              <a:xfrm>
                <a:off x="7227140" y="4581810"/>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0" name="Google Shape;5880;p103"/>
              <p:cNvSpPr/>
              <p:nvPr/>
            </p:nvSpPr>
            <p:spPr>
              <a:xfrm>
                <a:off x="7130487" y="4526660"/>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1" name="Google Shape;5881;p103"/>
              <p:cNvSpPr/>
              <p:nvPr/>
            </p:nvSpPr>
            <p:spPr>
              <a:xfrm>
                <a:off x="7184753" y="4495514"/>
                <a:ext cx="27275" cy="24479"/>
              </a:xfrm>
              <a:custGeom>
                <a:rect b="b" l="l" r="r" t="t"/>
                <a:pathLst>
                  <a:path extrusionOk="0" h="24479" w="27275">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2" name="Google Shape;5882;p103"/>
              <p:cNvSpPr/>
              <p:nvPr/>
            </p:nvSpPr>
            <p:spPr>
              <a:xfrm>
                <a:off x="7062535" y="4490466"/>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3" name="Google Shape;5883;p103"/>
              <p:cNvSpPr/>
              <p:nvPr/>
            </p:nvSpPr>
            <p:spPr>
              <a:xfrm>
                <a:off x="7063485" y="4547997"/>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4" name="Google Shape;5884;p103"/>
              <p:cNvSpPr/>
              <p:nvPr/>
            </p:nvSpPr>
            <p:spPr>
              <a:xfrm>
                <a:off x="7062535" y="4472654"/>
                <a:ext cx="295233" cy="185546"/>
              </a:xfrm>
              <a:custGeom>
                <a:rect b="b" l="l" r="r" t="t"/>
                <a:pathLst>
                  <a:path extrusionOk="0" h="185546" w="295233">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85" name="Google Shape;5885;p103"/>
            <p:cNvGrpSpPr/>
            <p:nvPr/>
          </p:nvGrpSpPr>
          <p:grpSpPr>
            <a:xfrm>
              <a:off x="4965040" y="3430682"/>
              <a:ext cx="883852" cy="621125"/>
              <a:chOff x="6774665" y="4172807"/>
              <a:chExt cx="883852" cy="621125"/>
            </a:xfrm>
          </p:grpSpPr>
          <p:sp>
            <p:nvSpPr>
              <p:cNvPr id="5886" name="Google Shape;5886;p103"/>
              <p:cNvSpPr/>
              <p:nvPr/>
            </p:nvSpPr>
            <p:spPr>
              <a:xfrm>
                <a:off x="6774665" y="428244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7" name="Google Shape;5887;p103"/>
              <p:cNvSpPr/>
              <p:nvPr/>
            </p:nvSpPr>
            <p:spPr>
              <a:xfrm>
                <a:off x="6774855" y="442550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8" name="Google Shape;5888;p103"/>
              <p:cNvSpPr/>
              <p:nvPr/>
            </p:nvSpPr>
            <p:spPr>
              <a:xfrm>
                <a:off x="7592086" y="4428553"/>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9" name="Google Shape;5889;p103"/>
              <p:cNvSpPr/>
              <p:nvPr/>
            </p:nvSpPr>
            <p:spPr>
              <a:xfrm>
                <a:off x="6774665" y="417280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0" name="Google Shape;5890;p103"/>
              <p:cNvSpPr/>
              <p:nvPr/>
            </p:nvSpPr>
            <p:spPr>
              <a:xfrm>
                <a:off x="6900380" y="4242411"/>
                <a:ext cx="632615" cy="366117"/>
              </a:xfrm>
              <a:custGeom>
                <a:rect b="b" l="l" r="r" t="t"/>
                <a:pathLst>
                  <a:path extrusionOk="0" h="366117" w="632615">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1" name="Google Shape;5891;p103"/>
              <p:cNvSpPr/>
              <p:nvPr/>
            </p:nvSpPr>
            <p:spPr>
              <a:xfrm>
                <a:off x="6900970" y="4264342"/>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2" name="Google Shape;5892;p103"/>
              <p:cNvSpPr/>
              <p:nvPr/>
            </p:nvSpPr>
            <p:spPr>
              <a:xfrm>
                <a:off x="7062535" y="4346352"/>
                <a:ext cx="295228" cy="185547"/>
              </a:xfrm>
              <a:custGeom>
                <a:rect b="b" l="l" r="r" t="t"/>
                <a:pathLst>
                  <a:path extrusionOk="0" h="185547" w="295228">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3" name="Google Shape;5893;p103"/>
              <p:cNvSpPr/>
              <p:nvPr/>
            </p:nvSpPr>
            <p:spPr>
              <a:xfrm>
                <a:off x="7184658" y="4484274"/>
                <a:ext cx="19482" cy="25526"/>
              </a:xfrm>
              <a:custGeom>
                <a:rect b="b" l="l" r="r" t="t"/>
                <a:pathLst>
                  <a:path extrusionOk="0" h="25526" w="19482">
                    <a:moveTo>
                      <a:pt x="0" y="17240"/>
                    </a:moveTo>
                    <a:cubicBezTo>
                      <a:pt x="570" y="16002"/>
                      <a:pt x="0" y="0"/>
                      <a:pt x="0" y="0"/>
                    </a:cubicBezTo>
                    <a:lnTo>
                      <a:pt x="19483" y="12573"/>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4" name="Google Shape;5894;p103"/>
              <p:cNvSpPr/>
              <p:nvPr/>
            </p:nvSpPr>
            <p:spPr>
              <a:xfrm>
                <a:off x="7311819" y="4495228"/>
                <a:ext cx="42101" cy="19716"/>
              </a:xfrm>
              <a:custGeom>
                <a:rect b="b" l="l" r="r" t="t"/>
                <a:pathLst>
                  <a:path extrusionOk="0" h="19716" w="42101">
                    <a:moveTo>
                      <a:pt x="42102" y="17145"/>
                    </a:moveTo>
                    <a:lnTo>
                      <a:pt x="42102" y="0"/>
                    </a:lnTo>
                    <a:lnTo>
                      <a:pt x="0" y="3143"/>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5" name="Google Shape;5895;p103"/>
              <p:cNvSpPr/>
              <p:nvPr/>
            </p:nvSpPr>
            <p:spPr>
              <a:xfrm>
                <a:off x="7325980" y="443198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6" name="Google Shape;5896;p103"/>
              <p:cNvSpPr/>
              <p:nvPr/>
            </p:nvSpPr>
            <p:spPr>
              <a:xfrm>
                <a:off x="7227140" y="4438078"/>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7" name="Google Shape;5897;p103"/>
              <p:cNvSpPr/>
              <p:nvPr/>
            </p:nvSpPr>
            <p:spPr>
              <a:xfrm>
                <a:off x="7130487" y="4383214"/>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8" name="Google Shape;5898;p103"/>
              <p:cNvSpPr/>
              <p:nvPr/>
            </p:nvSpPr>
            <p:spPr>
              <a:xfrm>
                <a:off x="7184753" y="435206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9" name="Google Shape;5899;p103"/>
              <p:cNvSpPr/>
              <p:nvPr/>
            </p:nvSpPr>
            <p:spPr>
              <a:xfrm>
                <a:off x="7062535" y="434701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0" name="Google Shape;5900;p103"/>
              <p:cNvSpPr/>
              <p:nvPr/>
            </p:nvSpPr>
            <p:spPr>
              <a:xfrm>
                <a:off x="7063485" y="4404550"/>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1" name="Google Shape;5901;p103"/>
              <p:cNvSpPr/>
              <p:nvPr/>
            </p:nvSpPr>
            <p:spPr>
              <a:xfrm>
                <a:off x="7062535" y="4329112"/>
                <a:ext cx="295233" cy="185547"/>
              </a:xfrm>
              <a:custGeom>
                <a:rect b="b" l="l" r="r" t="t"/>
                <a:pathLst>
                  <a:path extrusionOk="0" h="185547" w="295233">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02" name="Google Shape;5902;p103"/>
            <p:cNvGrpSpPr/>
            <p:nvPr/>
          </p:nvGrpSpPr>
          <p:grpSpPr>
            <a:xfrm>
              <a:off x="4993741" y="3268090"/>
              <a:ext cx="883853" cy="621125"/>
              <a:chOff x="6803366" y="4010215"/>
              <a:chExt cx="883853" cy="621125"/>
            </a:xfrm>
          </p:grpSpPr>
          <p:sp>
            <p:nvSpPr>
              <p:cNvPr id="5903" name="Google Shape;5903;p103"/>
              <p:cNvSpPr/>
              <p:nvPr/>
            </p:nvSpPr>
            <p:spPr>
              <a:xfrm>
                <a:off x="6803366" y="411984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4" name="Google Shape;5904;p103"/>
              <p:cNvSpPr/>
              <p:nvPr/>
            </p:nvSpPr>
            <p:spPr>
              <a:xfrm>
                <a:off x="6803461" y="4262913"/>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5" name="Google Shape;5905;p103"/>
              <p:cNvSpPr/>
              <p:nvPr/>
            </p:nvSpPr>
            <p:spPr>
              <a:xfrm>
                <a:off x="7620692" y="4265961"/>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6" name="Google Shape;5906;p103"/>
              <p:cNvSpPr/>
              <p:nvPr/>
            </p:nvSpPr>
            <p:spPr>
              <a:xfrm>
                <a:off x="6803366" y="401021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7" name="Google Shape;5907;p103"/>
              <p:cNvSpPr/>
              <p:nvPr/>
            </p:nvSpPr>
            <p:spPr>
              <a:xfrm>
                <a:off x="6928987" y="4079843"/>
                <a:ext cx="632689" cy="366093"/>
              </a:xfrm>
              <a:custGeom>
                <a:rect b="b" l="l" r="r" t="t"/>
                <a:pathLst>
                  <a:path extrusionOk="0" h="366093" w="632689">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8" name="Google Shape;5908;p103"/>
              <p:cNvSpPr/>
              <p:nvPr/>
            </p:nvSpPr>
            <p:spPr>
              <a:xfrm>
                <a:off x="6929577" y="4101750"/>
                <a:ext cx="631526" cy="344186"/>
              </a:xfrm>
              <a:custGeom>
                <a:rect b="b" l="l" r="r" t="t"/>
                <a:pathLst>
                  <a:path extrusionOk="0" h="344186"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9" name="Google Shape;5909;p103"/>
              <p:cNvSpPr/>
              <p:nvPr/>
            </p:nvSpPr>
            <p:spPr>
              <a:xfrm>
                <a:off x="7091046" y="4183856"/>
                <a:ext cx="294970" cy="185451"/>
              </a:xfrm>
              <a:custGeom>
                <a:rect b="b" l="l" r="r" t="t"/>
                <a:pathLst>
                  <a:path extrusionOk="0" h="185451" w="29497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0" name="Google Shape;5910;p103"/>
              <p:cNvSpPr/>
              <p:nvPr/>
            </p:nvSpPr>
            <p:spPr>
              <a:xfrm>
                <a:off x="7213360" y="4321778"/>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1" name="Google Shape;5911;p103"/>
              <p:cNvSpPr/>
              <p:nvPr/>
            </p:nvSpPr>
            <p:spPr>
              <a:xfrm>
                <a:off x="7340425" y="4332636"/>
                <a:ext cx="42101" cy="19716"/>
              </a:xfrm>
              <a:custGeom>
                <a:rect b="b" l="l" r="r" t="t"/>
                <a:pathLst>
                  <a:path extrusionOk="0" h="19716" w="42101">
                    <a:moveTo>
                      <a:pt x="42102" y="17145"/>
                    </a:moveTo>
                    <a:lnTo>
                      <a:pt x="42102" y="0"/>
                    </a:lnTo>
                    <a:lnTo>
                      <a:pt x="0" y="3238"/>
                    </a:lnTo>
                    <a:lnTo>
                      <a:pt x="24235"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2" name="Google Shape;5912;p103"/>
              <p:cNvSpPr/>
              <p:nvPr/>
            </p:nvSpPr>
            <p:spPr>
              <a:xfrm>
                <a:off x="7354586" y="4269390"/>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3" name="Google Shape;5913;p103"/>
              <p:cNvSpPr/>
              <p:nvPr/>
            </p:nvSpPr>
            <p:spPr>
              <a:xfrm>
                <a:off x="7255747" y="4276153"/>
                <a:ext cx="47328" cy="33147"/>
              </a:xfrm>
              <a:custGeom>
                <a:rect b="b" l="l" r="r" t="t"/>
                <a:pathLst>
                  <a:path extrusionOk="0" h="33147" w="47328">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4" name="Google Shape;5914;p103"/>
              <p:cNvSpPr/>
              <p:nvPr/>
            </p:nvSpPr>
            <p:spPr>
              <a:xfrm>
                <a:off x="7159188" y="4220622"/>
                <a:ext cx="58923" cy="38957"/>
              </a:xfrm>
              <a:custGeom>
                <a:rect b="b" l="l" r="r" t="t"/>
                <a:pathLst>
                  <a:path extrusionOk="0" h="38957" w="58923">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5" name="Google Shape;5915;p103"/>
              <p:cNvSpPr/>
              <p:nvPr/>
            </p:nvSpPr>
            <p:spPr>
              <a:xfrm>
                <a:off x="7213360" y="4189475"/>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6" name="Google Shape;5916;p103"/>
              <p:cNvSpPr/>
              <p:nvPr/>
            </p:nvSpPr>
            <p:spPr>
              <a:xfrm>
                <a:off x="7091141" y="4184427"/>
                <a:ext cx="26040" cy="19431"/>
              </a:xfrm>
              <a:custGeom>
                <a:rect b="b" l="l" r="r" t="t"/>
                <a:pathLst>
                  <a:path extrusionOk="0" h="19431" w="26040">
                    <a:moveTo>
                      <a:pt x="0" y="17145"/>
                    </a:moveTo>
                    <a:lnTo>
                      <a:pt x="0" y="0"/>
                    </a:lnTo>
                    <a:lnTo>
                      <a:pt x="26041"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7" name="Google Shape;5917;p103"/>
              <p:cNvSpPr/>
              <p:nvPr/>
            </p:nvSpPr>
            <p:spPr>
              <a:xfrm>
                <a:off x="7092091" y="4242053"/>
                <a:ext cx="29936" cy="30194"/>
              </a:xfrm>
              <a:custGeom>
                <a:rect b="b" l="l" r="r" t="t"/>
                <a:pathLst>
                  <a:path extrusionOk="0" h="30194" w="29936">
                    <a:moveTo>
                      <a:pt x="0" y="17812"/>
                    </a:moveTo>
                    <a:lnTo>
                      <a:pt x="0" y="0"/>
                    </a:lnTo>
                    <a:lnTo>
                      <a:pt x="29937" y="0"/>
                    </a:lnTo>
                    <a:lnTo>
                      <a:pt x="22619" y="15907"/>
                    </a:lnTo>
                    <a:lnTo>
                      <a:pt x="9694"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8" name="Google Shape;5918;p103"/>
              <p:cNvSpPr/>
              <p:nvPr/>
            </p:nvSpPr>
            <p:spPr>
              <a:xfrm>
                <a:off x="7091046" y="4166616"/>
                <a:ext cx="294970" cy="185547"/>
              </a:xfrm>
              <a:custGeom>
                <a:rect b="b" l="l" r="r" t="t"/>
                <a:pathLst>
                  <a:path extrusionOk="0" h="185547" w="29497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19" name="Google Shape;5919;p103"/>
            <p:cNvGrpSpPr/>
            <p:nvPr/>
          </p:nvGrpSpPr>
          <p:grpSpPr>
            <a:xfrm>
              <a:off x="4984142" y="3105498"/>
              <a:ext cx="883852" cy="621125"/>
              <a:chOff x="6793767" y="3847623"/>
              <a:chExt cx="883852" cy="621125"/>
            </a:xfrm>
          </p:grpSpPr>
          <p:sp>
            <p:nvSpPr>
              <p:cNvPr id="5920" name="Google Shape;5920;p103"/>
              <p:cNvSpPr/>
              <p:nvPr/>
            </p:nvSpPr>
            <p:spPr>
              <a:xfrm>
                <a:off x="6793767" y="395725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1" name="Google Shape;5921;p103"/>
              <p:cNvSpPr/>
              <p:nvPr/>
            </p:nvSpPr>
            <p:spPr>
              <a:xfrm>
                <a:off x="6793958" y="4100322"/>
                <a:ext cx="87339" cy="116585"/>
              </a:xfrm>
              <a:custGeom>
                <a:rect b="b" l="l" r="r" t="t"/>
                <a:pathLst>
                  <a:path extrusionOk="0" h="116585"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2" name="Google Shape;5922;p103"/>
              <p:cNvSpPr/>
              <p:nvPr/>
            </p:nvSpPr>
            <p:spPr>
              <a:xfrm>
                <a:off x="7611093" y="4103369"/>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3" name="Google Shape;5923;p103"/>
              <p:cNvSpPr/>
              <p:nvPr/>
            </p:nvSpPr>
            <p:spPr>
              <a:xfrm>
                <a:off x="6793767" y="38476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4" name="Google Shape;5924;p103"/>
              <p:cNvSpPr/>
              <p:nvPr/>
            </p:nvSpPr>
            <p:spPr>
              <a:xfrm>
                <a:off x="6919483" y="3917323"/>
                <a:ext cx="632596" cy="366021"/>
              </a:xfrm>
              <a:custGeom>
                <a:rect b="b" l="l" r="r" t="t"/>
                <a:pathLst>
                  <a:path extrusionOk="0" h="366021" w="632596">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5" name="Google Shape;5925;p103"/>
              <p:cNvSpPr/>
              <p:nvPr/>
            </p:nvSpPr>
            <p:spPr>
              <a:xfrm>
                <a:off x="6920073" y="3939230"/>
                <a:ext cx="631431" cy="344114"/>
              </a:xfrm>
              <a:custGeom>
                <a:rect b="b" l="l" r="r" t="t"/>
                <a:pathLst>
                  <a:path extrusionOk="0" h="344114" w="631431">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6" name="Google Shape;5926;p103"/>
              <p:cNvSpPr/>
              <p:nvPr/>
            </p:nvSpPr>
            <p:spPr>
              <a:xfrm>
                <a:off x="7081637" y="4021645"/>
                <a:ext cx="294557" cy="185070"/>
              </a:xfrm>
              <a:custGeom>
                <a:rect b="b" l="l" r="r" t="t"/>
                <a:pathLst>
                  <a:path extrusionOk="0" h="185070" w="294557">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7" name="Google Shape;5927;p103"/>
              <p:cNvSpPr/>
              <p:nvPr/>
            </p:nvSpPr>
            <p:spPr>
              <a:xfrm>
                <a:off x="7203761" y="4159186"/>
                <a:ext cx="19007" cy="25526"/>
              </a:xfrm>
              <a:custGeom>
                <a:rect b="b" l="l" r="r" t="t"/>
                <a:pathLst>
                  <a:path extrusionOk="0" h="25526" w="19007">
                    <a:moveTo>
                      <a:pt x="0" y="17145"/>
                    </a:moveTo>
                    <a:cubicBezTo>
                      <a:pt x="475"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8" name="Google Shape;5928;p103"/>
              <p:cNvSpPr/>
              <p:nvPr/>
            </p:nvSpPr>
            <p:spPr>
              <a:xfrm>
                <a:off x="7330922" y="4170044"/>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9" name="Google Shape;5929;p103"/>
              <p:cNvSpPr/>
              <p:nvPr/>
            </p:nvSpPr>
            <p:spPr>
              <a:xfrm>
                <a:off x="7345082" y="4106799"/>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0" name="Google Shape;5930;p103"/>
              <p:cNvSpPr/>
              <p:nvPr/>
            </p:nvSpPr>
            <p:spPr>
              <a:xfrm>
                <a:off x="7246148" y="4113180"/>
                <a:ext cx="47424" cy="33147"/>
              </a:xfrm>
              <a:custGeom>
                <a:rect b="b" l="l" r="r" t="t"/>
                <a:pathLst>
                  <a:path extrusionOk="0" h="33147" w="47424">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1" name="Google Shape;5931;p103"/>
              <p:cNvSpPr/>
              <p:nvPr/>
            </p:nvSpPr>
            <p:spPr>
              <a:xfrm>
                <a:off x="7149589" y="4058031"/>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2" name="Google Shape;5932;p103"/>
              <p:cNvSpPr/>
              <p:nvPr/>
            </p:nvSpPr>
            <p:spPr>
              <a:xfrm>
                <a:off x="7203761" y="4026884"/>
                <a:ext cx="27370" cy="24574"/>
              </a:xfrm>
              <a:custGeom>
                <a:rect b="b" l="l" r="r" t="t"/>
                <a:pathLst>
                  <a:path extrusionOk="0" h="24574" w="2737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3" name="Google Shape;5933;p103"/>
              <p:cNvSpPr/>
              <p:nvPr/>
            </p:nvSpPr>
            <p:spPr>
              <a:xfrm>
                <a:off x="7081637" y="4021835"/>
                <a:ext cx="26040" cy="19526"/>
              </a:xfrm>
              <a:custGeom>
                <a:rect b="b" l="l" r="r" t="t"/>
                <a:pathLst>
                  <a:path extrusionOk="0" h="19526" w="26040">
                    <a:moveTo>
                      <a:pt x="0" y="17145"/>
                    </a:moveTo>
                    <a:lnTo>
                      <a:pt x="0" y="0"/>
                    </a:lnTo>
                    <a:lnTo>
                      <a:pt x="26041" y="2858"/>
                    </a:lnTo>
                    <a:lnTo>
                      <a:pt x="17582"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4" name="Google Shape;5934;p103"/>
              <p:cNvSpPr/>
              <p:nvPr/>
            </p:nvSpPr>
            <p:spPr>
              <a:xfrm>
                <a:off x="7082588" y="4079462"/>
                <a:ext cx="29842" cy="30289"/>
              </a:xfrm>
              <a:custGeom>
                <a:rect b="b" l="l" r="r" t="t"/>
                <a:pathLst>
                  <a:path extrusionOk="0" h="30289" w="29842">
                    <a:moveTo>
                      <a:pt x="0" y="17812"/>
                    </a:moveTo>
                    <a:lnTo>
                      <a:pt x="0" y="0"/>
                    </a:lnTo>
                    <a:lnTo>
                      <a:pt x="29842"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5" name="Google Shape;5935;p103"/>
              <p:cNvSpPr/>
              <p:nvPr/>
            </p:nvSpPr>
            <p:spPr>
              <a:xfrm>
                <a:off x="7081542" y="4004024"/>
                <a:ext cx="294657" cy="185547"/>
              </a:xfrm>
              <a:custGeom>
                <a:rect b="b" l="l" r="r" t="t"/>
                <a:pathLst>
                  <a:path extrusionOk="0" h="185547" w="294657">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36" name="Google Shape;5936;p103"/>
            <p:cNvSpPr/>
            <p:nvPr/>
          </p:nvSpPr>
          <p:spPr>
            <a:xfrm>
              <a:off x="2890886" y="2508793"/>
              <a:ext cx="205462" cy="301290"/>
            </a:xfrm>
            <a:custGeom>
              <a:rect b="b" l="l" r="r" t="t"/>
              <a:pathLst>
                <a:path extrusionOk="0" h="301290" w="205462">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7" name="Google Shape;5937;p103"/>
            <p:cNvSpPr/>
            <p:nvPr/>
          </p:nvSpPr>
          <p:spPr>
            <a:xfrm>
              <a:off x="2906291" y="2506021"/>
              <a:ext cx="98213" cy="121997"/>
            </a:xfrm>
            <a:custGeom>
              <a:rect b="b" l="l" r="r" t="t"/>
              <a:pathLst>
                <a:path extrusionOk="0" h="121997" w="98213">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8" name="Google Shape;5938;p103"/>
            <p:cNvSpPr/>
            <p:nvPr/>
          </p:nvSpPr>
          <p:spPr>
            <a:xfrm>
              <a:off x="2925684" y="2638202"/>
              <a:ext cx="121328" cy="136036"/>
            </a:xfrm>
            <a:custGeom>
              <a:rect b="b" l="l" r="r" t="t"/>
              <a:pathLst>
                <a:path extrusionOk="0" h="136036" w="121328">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9" name="Google Shape;5939;p103"/>
            <p:cNvSpPr/>
            <p:nvPr/>
          </p:nvSpPr>
          <p:spPr>
            <a:xfrm>
              <a:off x="2718513" y="2692113"/>
              <a:ext cx="229495" cy="326875"/>
            </a:xfrm>
            <a:custGeom>
              <a:rect b="b" l="l" r="r" t="t"/>
              <a:pathLst>
                <a:path extrusionOk="0" h="326875" w="229495">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0" name="Google Shape;5940;p103"/>
            <p:cNvSpPr/>
            <p:nvPr/>
          </p:nvSpPr>
          <p:spPr>
            <a:xfrm>
              <a:off x="2890388" y="2682707"/>
              <a:ext cx="176857" cy="233853"/>
            </a:xfrm>
            <a:custGeom>
              <a:rect b="b" l="l" r="r" t="t"/>
              <a:pathLst>
                <a:path extrusionOk="0" h="233853" w="176857">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1" name="Google Shape;5941;p103"/>
            <p:cNvSpPr/>
            <p:nvPr/>
          </p:nvSpPr>
          <p:spPr>
            <a:xfrm>
              <a:off x="2921860" y="2515790"/>
              <a:ext cx="130560" cy="160797"/>
            </a:xfrm>
            <a:custGeom>
              <a:rect b="b" l="l" r="r" t="t"/>
              <a:pathLst>
                <a:path extrusionOk="0" h="160797" w="13056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2" name="Google Shape;5942;p103"/>
            <p:cNvSpPr/>
            <p:nvPr/>
          </p:nvSpPr>
          <p:spPr>
            <a:xfrm>
              <a:off x="2927048" y="2514816"/>
              <a:ext cx="130747" cy="123290"/>
            </a:xfrm>
            <a:custGeom>
              <a:rect b="b" l="l" r="r" t="t"/>
              <a:pathLst>
                <a:path extrusionOk="0" h="123290" w="130747">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3" name="Google Shape;5943;p103"/>
            <p:cNvSpPr/>
            <p:nvPr/>
          </p:nvSpPr>
          <p:spPr>
            <a:xfrm>
              <a:off x="2770258" y="3324285"/>
              <a:ext cx="102779" cy="78901"/>
            </a:xfrm>
            <a:custGeom>
              <a:rect b="b" l="l" r="r" t="t"/>
              <a:pathLst>
                <a:path extrusionOk="0" h="78901" w="102779">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4" name="Google Shape;5944;p103"/>
            <p:cNvSpPr/>
            <p:nvPr/>
          </p:nvSpPr>
          <p:spPr>
            <a:xfrm>
              <a:off x="2770711" y="3349338"/>
              <a:ext cx="102274" cy="53559"/>
            </a:xfrm>
            <a:custGeom>
              <a:rect b="b" l="l" r="r" t="t"/>
              <a:pathLst>
                <a:path extrusionOk="0" h="53559" w="102274">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5" name="Google Shape;5945;p103"/>
            <p:cNvSpPr/>
            <p:nvPr/>
          </p:nvSpPr>
          <p:spPr>
            <a:xfrm>
              <a:off x="2718772" y="3290474"/>
              <a:ext cx="94135" cy="73100"/>
            </a:xfrm>
            <a:custGeom>
              <a:rect b="b" l="l" r="r" t="t"/>
              <a:pathLst>
                <a:path extrusionOk="0" h="73100" w="94135">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6" name="Google Shape;5946;p103"/>
            <p:cNvSpPr/>
            <p:nvPr/>
          </p:nvSpPr>
          <p:spPr>
            <a:xfrm>
              <a:off x="2719200" y="3314572"/>
              <a:ext cx="93731" cy="48987"/>
            </a:xfrm>
            <a:custGeom>
              <a:rect b="b" l="l" r="r" t="t"/>
              <a:pathLst>
                <a:path extrusionOk="0" h="48987" w="93731">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7" name="Google Shape;5947;p103"/>
            <p:cNvSpPr/>
            <p:nvPr/>
          </p:nvSpPr>
          <p:spPr>
            <a:xfrm>
              <a:off x="2753699" y="2913665"/>
              <a:ext cx="223980" cy="387148"/>
            </a:xfrm>
            <a:custGeom>
              <a:rect b="b" l="l" r="r" t="t"/>
              <a:pathLst>
                <a:path extrusionOk="0" h="387148" w="22398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8" name="Google Shape;5948;p103"/>
            <p:cNvSpPr/>
            <p:nvPr/>
          </p:nvSpPr>
          <p:spPr>
            <a:xfrm>
              <a:off x="2814713" y="2914427"/>
              <a:ext cx="222989" cy="419220"/>
            </a:xfrm>
            <a:custGeom>
              <a:rect b="b" l="l" r="r" t="t"/>
              <a:pathLst>
                <a:path extrusionOk="0" h="419220" w="222989">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9" name="Google Shape;5949;p103"/>
            <p:cNvSpPr/>
            <p:nvPr/>
          </p:nvSpPr>
          <p:spPr>
            <a:xfrm>
              <a:off x="2731717" y="2888138"/>
              <a:ext cx="333476" cy="307358"/>
            </a:xfrm>
            <a:custGeom>
              <a:rect b="b" l="l" r="r" t="t"/>
              <a:pathLst>
                <a:path extrusionOk="0" h="307358" w="333476">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0" name="Google Shape;5950;p103"/>
            <p:cNvSpPr/>
            <p:nvPr/>
          </p:nvSpPr>
          <p:spPr>
            <a:xfrm>
              <a:off x="2999836" y="2706202"/>
              <a:ext cx="116284" cy="406848"/>
            </a:xfrm>
            <a:custGeom>
              <a:rect b="b" l="l" r="r" t="t"/>
              <a:pathLst>
                <a:path extrusionOk="0" h="406848" w="116284">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1" name="Google Shape;5951;p103"/>
            <p:cNvSpPr/>
            <p:nvPr/>
          </p:nvSpPr>
          <p:spPr>
            <a:xfrm>
              <a:off x="3022743" y="2701064"/>
              <a:ext cx="69955" cy="89236"/>
            </a:xfrm>
            <a:custGeom>
              <a:rect b="b" l="l" r="r" t="t"/>
              <a:pathLst>
                <a:path extrusionOk="0" h="89236" w="69955">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2" name="Google Shape;5952;p103"/>
            <p:cNvSpPr/>
            <p:nvPr/>
          </p:nvSpPr>
          <p:spPr>
            <a:xfrm>
              <a:off x="2885136" y="2682643"/>
              <a:ext cx="59968" cy="63096"/>
            </a:xfrm>
            <a:custGeom>
              <a:rect b="b" l="l" r="r" t="t"/>
              <a:pathLst>
                <a:path extrusionOk="0" h="63096" w="59968">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3" name="Google Shape;5953;p103"/>
            <p:cNvSpPr/>
            <p:nvPr/>
          </p:nvSpPr>
          <p:spPr>
            <a:xfrm>
              <a:off x="4136405" y="305709"/>
              <a:ext cx="1608303" cy="2009690"/>
            </a:xfrm>
            <a:custGeom>
              <a:rect b="b" l="l" r="r" t="t"/>
              <a:pathLst>
                <a:path extrusionOk="0" h="2009690" w="1608303">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4" name="Google Shape;5954;p103"/>
            <p:cNvSpPr/>
            <p:nvPr/>
          </p:nvSpPr>
          <p:spPr>
            <a:xfrm>
              <a:off x="4119583" y="322825"/>
              <a:ext cx="1594925" cy="1994313"/>
            </a:xfrm>
            <a:custGeom>
              <a:rect b="b" l="l" r="r" t="t"/>
              <a:pathLst>
                <a:path extrusionOk="0" h="1994313" w="1594925">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5" name="Google Shape;5955;p103"/>
            <p:cNvSpPr/>
            <p:nvPr/>
          </p:nvSpPr>
          <p:spPr>
            <a:xfrm>
              <a:off x="4241517" y="588041"/>
              <a:ext cx="58543" cy="817911"/>
            </a:xfrm>
            <a:custGeom>
              <a:rect b="b" l="l" r="r" t="t"/>
              <a:pathLst>
                <a:path extrusionOk="0" h="817911" w="58543">
                  <a:moveTo>
                    <a:pt x="57878" y="817912"/>
                  </a:moveTo>
                  <a:lnTo>
                    <a:pt x="0" y="783431"/>
                  </a:lnTo>
                  <a:lnTo>
                    <a:pt x="760" y="0"/>
                  </a:lnTo>
                  <a:lnTo>
                    <a:pt x="58543" y="34481"/>
                  </a:lnTo>
                  <a:lnTo>
                    <a:pt x="57878" y="8179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6" name="Google Shape;5956;p103"/>
            <p:cNvSpPr/>
            <p:nvPr/>
          </p:nvSpPr>
          <p:spPr>
            <a:xfrm>
              <a:off x="4241517" y="1216214"/>
              <a:ext cx="58448" cy="189833"/>
            </a:xfrm>
            <a:custGeom>
              <a:rect b="b" l="l" r="r" t="t"/>
              <a:pathLst>
                <a:path extrusionOk="0" h="189833" w="58448">
                  <a:moveTo>
                    <a:pt x="57878" y="189833"/>
                  </a:moveTo>
                  <a:lnTo>
                    <a:pt x="0" y="156115"/>
                  </a:lnTo>
                  <a:lnTo>
                    <a:pt x="570" y="0"/>
                  </a:lnTo>
                  <a:lnTo>
                    <a:pt x="58448" y="33814"/>
                  </a:lnTo>
                  <a:lnTo>
                    <a:pt x="57878" y="1898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7" name="Google Shape;5957;p103"/>
            <p:cNvSpPr/>
            <p:nvPr/>
          </p:nvSpPr>
          <p:spPr>
            <a:xfrm>
              <a:off x="4424940" y="694149"/>
              <a:ext cx="58353" cy="818006"/>
            </a:xfrm>
            <a:custGeom>
              <a:rect b="b" l="l" r="r" t="t"/>
              <a:pathLst>
                <a:path extrusionOk="0" h="818006" w="58353">
                  <a:moveTo>
                    <a:pt x="57878" y="818007"/>
                  </a:moveTo>
                  <a:lnTo>
                    <a:pt x="0" y="783336"/>
                  </a:lnTo>
                  <a:lnTo>
                    <a:pt x="570" y="0"/>
                  </a:lnTo>
                  <a:lnTo>
                    <a:pt x="58353" y="34766"/>
                  </a:lnTo>
                  <a:lnTo>
                    <a:pt x="57878" y="81800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8" name="Google Shape;5958;p103"/>
            <p:cNvSpPr/>
            <p:nvPr/>
          </p:nvSpPr>
          <p:spPr>
            <a:xfrm>
              <a:off x="4424940" y="1350993"/>
              <a:ext cx="58353" cy="161258"/>
            </a:xfrm>
            <a:custGeom>
              <a:rect b="b" l="l" r="r" t="t"/>
              <a:pathLst>
                <a:path extrusionOk="0" h="161258" w="58353">
                  <a:moveTo>
                    <a:pt x="57878" y="161258"/>
                  </a:moveTo>
                  <a:lnTo>
                    <a:pt x="0" y="127444"/>
                  </a:lnTo>
                  <a:lnTo>
                    <a:pt x="475" y="0"/>
                  </a:lnTo>
                  <a:lnTo>
                    <a:pt x="58353" y="33719"/>
                  </a:lnTo>
                  <a:lnTo>
                    <a:pt x="57878" y="1612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9" name="Google Shape;5959;p103"/>
            <p:cNvSpPr/>
            <p:nvPr/>
          </p:nvSpPr>
          <p:spPr>
            <a:xfrm>
              <a:off x="4608458" y="801877"/>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0" name="Google Shape;5960;p103"/>
            <p:cNvSpPr/>
            <p:nvPr/>
          </p:nvSpPr>
          <p:spPr>
            <a:xfrm>
              <a:off x="4608458" y="1266316"/>
              <a:ext cx="59113" cy="352044"/>
            </a:xfrm>
            <a:custGeom>
              <a:rect b="b" l="l" r="r" t="t"/>
              <a:pathLst>
                <a:path extrusionOk="0" h="352044" w="59113">
                  <a:moveTo>
                    <a:pt x="57878" y="352044"/>
                  </a:moveTo>
                  <a:lnTo>
                    <a:pt x="0" y="318325"/>
                  </a:lnTo>
                  <a:lnTo>
                    <a:pt x="1235" y="0"/>
                  </a:lnTo>
                  <a:lnTo>
                    <a:pt x="59113" y="33814"/>
                  </a:lnTo>
                  <a:lnTo>
                    <a:pt x="57878" y="3520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1" name="Google Shape;5961;p103"/>
            <p:cNvSpPr/>
            <p:nvPr/>
          </p:nvSpPr>
          <p:spPr>
            <a:xfrm>
              <a:off x="4793306" y="908938"/>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2" name="Google Shape;5962;p103"/>
            <p:cNvSpPr/>
            <p:nvPr/>
          </p:nvSpPr>
          <p:spPr>
            <a:xfrm>
              <a:off x="4793306" y="1421097"/>
              <a:ext cx="58923" cy="304228"/>
            </a:xfrm>
            <a:custGeom>
              <a:rect b="b" l="l" r="r" t="t"/>
              <a:pathLst>
                <a:path extrusionOk="0" h="304228" w="58923">
                  <a:moveTo>
                    <a:pt x="57783" y="304229"/>
                  </a:moveTo>
                  <a:lnTo>
                    <a:pt x="0" y="270510"/>
                  </a:lnTo>
                  <a:lnTo>
                    <a:pt x="1046" y="0"/>
                  </a:lnTo>
                  <a:lnTo>
                    <a:pt x="58924" y="33719"/>
                  </a:lnTo>
                  <a:lnTo>
                    <a:pt x="57783" y="304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3" name="Google Shape;5963;p103"/>
            <p:cNvSpPr/>
            <p:nvPr/>
          </p:nvSpPr>
          <p:spPr>
            <a:xfrm>
              <a:off x="4978440" y="1016189"/>
              <a:ext cx="60919" cy="816483"/>
            </a:xfrm>
            <a:custGeom>
              <a:rect b="b" l="l" r="r" t="t"/>
              <a:pathLst>
                <a:path extrusionOk="0" h="816483" w="60919">
                  <a:moveTo>
                    <a:pt x="57783" y="816483"/>
                  </a:moveTo>
                  <a:lnTo>
                    <a:pt x="0" y="782669"/>
                  </a:lnTo>
                  <a:lnTo>
                    <a:pt x="3136" y="0"/>
                  </a:lnTo>
                  <a:lnTo>
                    <a:pt x="60919" y="33719"/>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4" name="Google Shape;5964;p103"/>
            <p:cNvSpPr/>
            <p:nvPr/>
          </p:nvSpPr>
          <p:spPr>
            <a:xfrm>
              <a:off x="4978440" y="1384997"/>
              <a:ext cx="59493" cy="447484"/>
            </a:xfrm>
            <a:custGeom>
              <a:rect b="b" l="l" r="r" t="t"/>
              <a:pathLst>
                <a:path extrusionOk="0" h="447484" w="59493">
                  <a:moveTo>
                    <a:pt x="57878" y="447485"/>
                  </a:moveTo>
                  <a:lnTo>
                    <a:pt x="0" y="413671"/>
                  </a:lnTo>
                  <a:lnTo>
                    <a:pt x="1615" y="0"/>
                  </a:lnTo>
                  <a:lnTo>
                    <a:pt x="59494" y="33719"/>
                  </a:lnTo>
                  <a:lnTo>
                    <a:pt x="57878" y="44748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5" name="Google Shape;5965;p103"/>
            <p:cNvSpPr/>
            <p:nvPr/>
          </p:nvSpPr>
          <p:spPr>
            <a:xfrm>
              <a:off x="5164524" y="1123917"/>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6" name="Google Shape;5966;p103"/>
            <p:cNvSpPr/>
            <p:nvPr/>
          </p:nvSpPr>
          <p:spPr>
            <a:xfrm>
              <a:off x="5164524" y="1368614"/>
              <a:ext cx="59968" cy="571500"/>
            </a:xfrm>
            <a:custGeom>
              <a:rect b="b" l="l" r="r" t="t"/>
              <a:pathLst>
                <a:path extrusionOk="0" h="571500" w="59968">
                  <a:moveTo>
                    <a:pt x="57783" y="571500"/>
                  </a:moveTo>
                  <a:lnTo>
                    <a:pt x="0" y="537782"/>
                  </a:lnTo>
                  <a:lnTo>
                    <a:pt x="2091" y="0"/>
                  </a:lnTo>
                  <a:lnTo>
                    <a:pt x="59969" y="33814"/>
                  </a:lnTo>
                  <a:lnTo>
                    <a:pt x="57783" y="571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7" name="Google Shape;5967;p103"/>
            <p:cNvSpPr/>
            <p:nvPr/>
          </p:nvSpPr>
          <p:spPr>
            <a:xfrm>
              <a:off x="5351084" y="1231931"/>
              <a:ext cx="61014" cy="816578"/>
            </a:xfrm>
            <a:custGeom>
              <a:rect b="b" l="l" r="r" t="t"/>
              <a:pathLst>
                <a:path extrusionOk="0" h="816578" w="61014">
                  <a:moveTo>
                    <a:pt x="57878" y="816578"/>
                  </a:moveTo>
                  <a:lnTo>
                    <a:pt x="0" y="782764"/>
                  </a:lnTo>
                  <a:lnTo>
                    <a:pt x="3136" y="0"/>
                  </a:lnTo>
                  <a:lnTo>
                    <a:pt x="61014" y="33814"/>
                  </a:lnTo>
                  <a:lnTo>
                    <a:pt x="57878"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8" name="Google Shape;5968;p103"/>
            <p:cNvSpPr/>
            <p:nvPr/>
          </p:nvSpPr>
          <p:spPr>
            <a:xfrm>
              <a:off x="5351179" y="1342992"/>
              <a:ext cx="60443" cy="705135"/>
            </a:xfrm>
            <a:custGeom>
              <a:rect b="b" l="l" r="r" t="t"/>
              <a:pathLst>
                <a:path extrusionOk="0" h="705135" w="60443">
                  <a:moveTo>
                    <a:pt x="57783" y="705136"/>
                  </a:moveTo>
                  <a:lnTo>
                    <a:pt x="0" y="671417"/>
                  </a:lnTo>
                  <a:lnTo>
                    <a:pt x="2661" y="0"/>
                  </a:lnTo>
                  <a:lnTo>
                    <a:pt x="60444" y="33814"/>
                  </a:lnTo>
                  <a:lnTo>
                    <a:pt x="57783" y="7051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9" name="Google Shape;5969;p103"/>
            <p:cNvSpPr/>
            <p:nvPr/>
          </p:nvSpPr>
          <p:spPr>
            <a:xfrm>
              <a:off x="5538879" y="1340706"/>
              <a:ext cx="61014" cy="816483"/>
            </a:xfrm>
            <a:custGeom>
              <a:rect b="b" l="l" r="r" t="t"/>
              <a:pathLst>
                <a:path extrusionOk="0" h="816483" w="61014">
                  <a:moveTo>
                    <a:pt x="57878" y="816483"/>
                  </a:moveTo>
                  <a:lnTo>
                    <a:pt x="0" y="782765"/>
                  </a:lnTo>
                  <a:lnTo>
                    <a:pt x="3136" y="0"/>
                  </a:lnTo>
                  <a:lnTo>
                    <a:pt x="61014" y="33814"/>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0" name="Google Shape;5970;p103"/>
            <p:cNvSpPr/>
            <p:nvPr/>
          </p:nvSpPr>
          <p:spPr>
            <a:xfrm>
              <a:off x="5538879" y="1442147"/>
              <a:ext cx="60634" cy="714660"/>
            </a:xfrm>
            <a:custGeom>
              <a:rect b="b" l="l" r="r" t="t"/>
              <a:pathLst>
                <a:path extrusionOk="0" h="714660" w="60634">
                  <a:moveTo>
                    <a:pt x="57878" y="714661"/>
                  </a:moveTo>
                  <a:lnTo>
                    <a:pt x="0" y="680847"/>
                  </a:lnTo>
                  <a:lnTo>
                    <a:pt x="2756" y="0"/>
                  </a:lnTo>
                  <a:lnTo>
                    <a:pt x="60634" y="33814"/>
                  </a:lnTo>
                  <a:lnTo>
                    <a:pt x="57878" y="71466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1" name="Google Shape;5971;p103"/>
            <p:cNvSpPr/>
            <p:nvPr/>
          </p:nvSpPr>
          <p:spPr>
            <a:xfrm>
              <a:off x="4516176" y="748442"/>
              <a:ext cx="61299" cy="816768"/>
            </a:xfrm>
            <a:custGeom>
              <a:rect b="b" l="l" r="r" t="t"/>
              <a:pathLst>
                <a:path extrusionOk="0" h="816768" w="61299">
                  <a:moveTo>
                    <a:pt x="58163" y="816769"/>
                  </a:moveTo>
                  <a:lnTo>
                    <a:pt x="0" y="782764"/>
                  </a:lnTo>
                  <a:lnTo>
                    <a:pt x="3136" y="0"/>
                  </a:lnTo>
                  <a:lnTo>
                    <a:pt x="61300" y="34004"/>
                  </a:lnTo>
                  <a:lnTo>
                    <a:pt x="58163" y="816769"/>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2" name="Google Shape;5972;p103"/>
            <p:cNvSpPr/>
            <p:nvPr/>
          </p:nvSpPr>
          <p:spPr>
            <a:xfrm>
              <a:off x="4516366" y="1270221"/>
              <a:ext cx="58923" cy="294893"/>
            </a:xfrm>
            <a:custGeom>
              <a:rect b="b" l="l" r="r" t="t"/>
              <a:pathLst>
                <a:path extrusionOk="0" h="294893" w="58923">
                  <a:moveTo>
                    <a:pt x="57783" y="294894"/>
                  </a:moveTo>
                  <a:lnTo>
                    <a:pt x="0" y="261080"/>
                  </a:lnTo>
                  <a:lnTo>
                    <a:pt x="1045" y="0"/>
                  </a:lnTo>
                  <a:lnTo>
                    <a:pt x="58923" y="33814"/>
                  </a:lnTo>
                  <a:lnTo>
                    <a:pt x="57783" y="2948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3" name="Google Shape;5973;p103"/>
            <p:cNvSpPr/>
            <p:nvPr/>
          </p:nvSpPr>
          <p:spPr>
            <a:xfrm>
              <a:off x="4700740" y="855312"/>
              <a:ext cx="60919" cy="816578"/>
            </a:xfrm>
            <a:custGeom>
              <a:rect b="b" l="l" r="r" t="t"/>
              <a:pathLst>
                <a:path extrusionOk="0" h="816578" w="60919">
                  <a:moveTo>
                    <a:pt x="57783" y="816578"/>
                  </a:moveTo>
                  <a:lnTo>
                    <a:pt x="0" y="782765"/>
                  </a:lnTo>
                  <a:lnTo>
                    <a:pt x="3041"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4" name="Google Shape;5974;p103"/>
            <p:cNvSpPr/>
            <p:nvPr/>
          </p:nvSpPr>
          <p:spPr>
            <a:xfrm>
              <a:off x="4700740" y="1272031"/>
              <a:ext cx="59303" cy="399764"/>
            </a:xfrm>
            <a:custGeom>
              <a:rect b="b" l="l" r="r" t="t"/>
              <a:pathLst>
                <a:path extrusionOk="0" h="399764" w="59303">
                  <a:moveTo>
                    <a:pt x="57783" y="399764"/>
                  </a:moveTo>
                  <a:lnTo>
                    <a:pt x="0" y="365951"/>
                  </a:lnTo>
                  <a:lnTo>
                    <a:pt x="1426" y="0"/>
                  </a:lnTo>
                  <a:lnTo>
                    <a:pt x="59304" y="33814"/>
                  </a:lnTo>
                  <a:lnTo>
                    <a:pt x="57783" y="3997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5" name="Google Shape;5975;p103"/>
            <p:cNvSpPr/>
            <p:nvPr/>
          </p:nvSpPr>
          <p:spPr>
            <a:xfrm>
              <a:off x="4885398" y="962278"/>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6" name="Google Shape;5976;p103"/>
            <p:cNvSpPr/>
            <p:nvPr/>
          </p:nvSpPr>
          <p:spPr>
            <a:xfrm>
              <a:off x="4885398" y="1264506"/>
              <a:ext cx="59778" cy="514159"/>
            </a:xfrm>
            <a:custGeom>
              <a:rect b="b" l="l" r="r" t="t"/>
              <a:pathLst>
                <a:path extrusionOk="0" h="514159" w="59778">
                  <a:moveTo>
                    <a:pt x="57783" y="514159"/>
                  </a:moveTo>
                  <a:lnTo>
                    <a:pt x="0" y="480346"/>
                  </a:lnTo>
                  <a:lnTo>
                    <a:pt x="1901" y="0"/>
                  </a:lnTo>
                  <a:lnTo>
                    <a:pt x="59779" y="33719"/>
                  </a:lnTo>
                  <a:lnTo>
                    <a:pt x="57783" y="5141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7" name="Google Shape;5977;p103"/>
            <p:cNvSpPr/>
            <p:nvPr/>
          </p:nvSpPr>
          <p:spPr>
            <a:xfrm>
              <a:off x="5071197" y="1069910"/>
              <a:ext cx="60919" cy="816483"/>
            </a:xfrm>
            <a:custGeom>
              <a:rect b="b" l="l" r="r" t="t"/>
              <a:pathLst>
                <a:path extrusionOk="0" h="816483" w="60919">
                  <a:moveTo>
                    <a:pt x="57878" y="816483"/>
                  </a:moveTo>
                  <a:lnTo>
                    <a:pt x="0" y="782669"/>
                  </a:lnTo>
                  <a:lnTo>
                    <a:pt x="3136" y="0"/>
                  </a:lnTo>
                  <a:lnTo>
                    <a:pt x="60919" y="33719"/>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8" name="Google Shape;5978;p103"/>
            <p:cNvSpPr/>
            <p:nvPr/>
          </p:nvSpPr>
          <p:spPr>
            <a:xfrm>
              <a:off x="5071197" y="1371948"/>
              <a:ext cx="59778" cy="514254"/>
            </a:xfrm>
            <a:custGeom>
              <a:rect b="b" l="l" r="r" t="t"/>
              <a:pathLst>
                <a:path extrusionOk="0" h="514254" w="59778">
                  <a:moveTo>
                    <a:pt x="57878" y="514255"/>
                  </a:moveTo>
                  <a:lnTo>
                    <a:pt x="0" y="480441"/>
                  </a:lnTo>
                  <a:lnTo>
                    <a:pt x="1901" y="0"/>
                  </a:lnTo>
                  <a:lnTo>
                    <a:pt x="59779" y="33814"/>
                  </a:lnTo>
                  <a:lnTo>
                    <a:pt x="57878" y="5142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9" name="Google Shape;5979;p103"/>
            <p:cNvSpPr/>
            <p:nvPr/>
          </p:nvSpPr>
          <p:spPr>
            <a:xfrm>
              <a:off x="5257662" y="1177829"/>
              <a:ext cx="60919" cy="816482"/>
            </a:xfrm>
            <a:custGeom>
              <a:rect b="b" l="l" r="r" t="t"/>
              <a:pathLst>
                <a:path extrusionOk="0" h="816482" w="60919">
                  <a:moveTo>
                    <a:pt x="57783" y="816483"/>
                  </a:moveTo>
                  <a:lnTo>
                    <a:pt x="0" y="782765"/>
                  </a:lnTo>
                  <a:lnTo>
                    <a:pt x="3041"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0" name="Google Shape;5980;p103"/>
            <p:cNvSpPr/>
            <p:nvPr/>
          </p:nvSpPr>
          <p:spPr>
            <a:xfrm>
              <a:off x="5257662" y="1365376"/>
              <a:ext cx="60253" cy="628649"/>
            </a:xfrm>
            <a:custGeom>
              <a:rect b="b" l="l" r="r" t="t"/>
              <a:pathLst>
                <a:path extrusionOk="0" h="628649" w="60253">
                  <a:moveTo>
                    <a:pt x="57878" y="628650"/>
                  </a:moveTo>
                  <a:lnTo>
                    <a:pt x="0" y="594932"/>
                  </a:lnTo>
                  <a:lnTo>
                    <a:pt x="2376" y="0"/>
                  </a:lnTo>
                  <a:lnTo>
                    <a:pt x="60254" y="33719"/>
                  </a:lnTo>
                  <a:lnTo>
                    <a:pt x="57878" y="6286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1" name="Google Shape;5981;p103"/>
            <p:cNvSpPr/>
            <p:nvPr/>
          </p:nvSpPr>
          <p:spPr>
            <a:xfrm>
              <a:off x="5444886" y="1286223"/>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2" name="Google Shape;5982;p103"/>
            <p:cNvSpPr/>
            <p:nvPr/>
          </p:nvSpPr>
          <p:spPr>
            <a:xfrm>
              <a:off x="5444886" y="1359185"/>
              <a:ext cx="60729" cy="743235"/>
            </a:xfrm>
            <a:custGeom>
              <a:rect b="b" l="l" r="r" t="t"/>
              <a:pathLst>
                <a:path extrusionOk="0" h="743235" w="60729">
                  <a:moveTo>
                    <a:pt x="57878" y="743236"/>
                  </a:moveTo>
                  <a:lnTo>
                    <a:pt x="0" y="709422"/>
                  </a:lnTo>
                  <a:lnTo>
                    <a:pt x="2851" y="0"/>
                  </a:lnTo>
                  <a:lnTo>
                    <a:pt x="60729" y="33814"/>
                  </a:lnTo>
                  <a:lnTo>
                    <a:pt x="57878" y="7432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3" name="Google Shape;5983;p103"/>
            <p:cNvSpPr/>
            <p:nvPr/>
          </p:nvSpPr>
          <p:spPr>
            <a:xfrm>
              <a:off x="4333133" y="641190"/>
              <a:ext cx="58828" cy="817816"/>
            </a:xfrm>
            <a:custGeom>
              <a:rect b="b" l="l" r="r" t="t"/>
              <a:pathLst>
                <a:path extrusionOk="0" h="817816" w="58828">
                  <a:moveTo>
                    <a:pt x="57878" y="817817"/>
                  </a:moveTo>
                  <a:lnTo>
                    <a:pt x="0" y="783527"/>
                  </a:lnTo>
                  <a:lnTo>
                    <a:pt x="950" y="0"/>
                  </a:lnTo>
                  <a:lnTo>
                    <a:pt x="58828" y="34385"/>
                  </a:lnTo>
                  <a:lnTo>
                    <a:pt x="57878" y="81781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4" name="Google Shape;5984;p103"/>
            <p:cNvSpPr/>
            <p:nvPr/>
          </p:nvSpPr>
          <p:spPr>
            <a:xfrm>
              <a:off x="4333133" y="1231074"/>
              <a:ext cx="58638" cy="228028"/>
            </a:xfrm>
            <a:custGeom>
              <a:rect b="b" l="l" r="r" t="t"/>
              <a:pathLst>
                <a:path extrusionOk="0" h="228028" w="58638">
                  <a:moveTo>
                    <a:pt x="57783" y="228028"/>
                  </a:moveTo>
                  <a:lnTo>
                    <a:pt x="0" y="194215"/>
                  </a:lnTo>
                  <a:lnTo>
                    <a:pt x="760" y="0"/>
                  </a:lnTo>
                  <a:lnTo>
                    <a:pt x="58638" y="33718"/>
                  </a:lnTo>
                  <a:lnTo>
                    <a:pt x="57783" y="2280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5" name="Google Shape;5985;p103"/>
            <p:cNvSpPr/>
            <p:nvPr/>
          </p:nvSpPr>
          <p:spPr>
            <a:xfrm rot="-1801764">
              <a:off x="4182051" y="402648"/>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6" name="Google Shape;5986;p103"/>
            <p:cNvSpPr/>
            <p:nvPr/>
          </p:nvSpPr>
          <p:spPr>
            <a:xfrm rot="-1801764">
              <a:off x="4256393" y="445744"/>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7" name="Google Shape;5987;p103"/>
            <p:cNvSpPr/>
            <p:nvPr/>
          </p:nvSpPr>
          <p:spPr>
            <a:xfrm rot="-1801764">
              <a:off x="4330817" y="488696"/>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8" name="Google Shape;5988;p103"/>
            <p:cNvSpPr/>
            <p:nvPr/>
          </p:nvSpPr>
          <p:spPr>
            <a:xfrm>
              <a:off x="4106792" y="1565782"/>
              <a:ext cx="86160" cy="187928"/>
            </a:xfrm>
            <a:custGeom>
              <a:rect b="b" l="l" r="r" t="t"/>
              <a:pathLst>
                <a:path extrusionOk="0" h="187928" w="8616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9" name="Google Shape;5989;p103"/>
            <p:cNvSpPr/>
            <p:nvPr/>
          </p:nvSpPr>
          <p:spPr>
            <a:xfrm>
              <a:off x="4118918" y="1488575"/>
              <a:ext cx="61869" cy="119039"/>
            </a:xfrm>
            <a:custGeom>
              <a:rect b="b" l="l" r="r" t="t"/>
              <a:pathLst>
                <a:path extrusionOk="0" h="119039" w="61869">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0" name="Google Shape;5990;p103"/>
            <p:cNvSpPr/>
            <p:nvPr/>
          </p:nvSpPr>
          <p:spPr>
            <a:xfrm>
              <a:off x="4255221" y="2314593"/>
              <a:ext cx="133508" cy="75339"/>
            </a:xfrm>
            <a:custGeom>
              <a:rect b="b" l="l" r="r" t="t"/>
              <a:pathLst>
                <a:path extrusionOk="0" h="75339" w="133508">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1" name="Google Shape;5991;p103"/>
            <p:cNvSpPr/>
            <p:nvPr/>
          </p:nvSpPr>
          <p:spPr>
            <a:xfrm>
              <a:off x="4257103" y="2327115"/>
              <a:ext cx="131644" cy="62816"/>
            </a:xfrm>
            <a:custGeom>
              <a:rect b="b" l="l" r="r" t="t"/>
              <a:pathLst>
                <a:path extrusionOk="0" h="62816" w="131644">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2" name="Google Shape;5992;p103"/>
            <p:cNvSpPr/>
            <p:nvPr/>
          </p:nvSpPr>
          <p:spPr>
            <a:xfrm>
              <a:off x="4157606" y="2270641"/>
              <a:ext cx="133494" cy="75381"/>
            </a:xfrm>
            <a:custGeom>
              <a:rect b="b" l="l" r="r" t="t"/>
              <a:pathLst>
                <a:path extrusionOk="0" h="75381" w="133494">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3" name="Google Shape;5993;p103"/>
            <p:cNvSpPr/>
            <p:nvPr/>
          </p:nvSpPr>
          <p:spPr>
            <a:xfrm>
              <a:off x="4159499" y="2283205"/>
              <a:ext cx="131564" cy="62816"/>
            </a:xfrm>
            <a:custGeom>
              <a:rect b="b" l="l" r="r" t="t"/>
              <a:pathLst>
                <a:path extrusionOk="0" h="62816" w="131564">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4" name="Google Shape;5994;p103"/>
            <p:cNvSpPr/>
            <p:nvPr/>
          </p:nvSpPr>
          <p:spPr>
            <a:xfrm>
              <a:off x="4157684" y="1783524"/>
              <a:ext cx="195217" cy="552238"/>
            </a:xfrm>
            <a:custGeom>
              <a:rect b="b" l="l" r="r" t="t"/>
              <a:pathLst>
                <a:path extrusionOk="0" h="552238" w="195217">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5" name="Google Shape;5995;p103"/>
            <p:cNvSpPr/>
            <p:nvPr/>
          </p:nvSpPr>
          <p:spPr>
            <a:xfrm>
              <a:off x="4182697" y="1330426"/>
              <a:ext cx="141754" cy="227198"/>
            </a:xfrm>
            <a:custGeom>
              <a:rect b="b" l="l" r="r" t="t"/>
              <a:pathLst>
                <a:path extrusionOk="0" h="227198" w="141754">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6" name="Google Shape;5996;p103"/>
            <p:cNvSpPr/>
            <p:nvPr/>
          </p:nvSpPr>
          <p:spPr>
            <a:xfrm>
              <a:off x="4136412" y="1491278"/>
              <a:ext cx="217917" cy="361626"/>
            </a:xfrm>
            <a:custGeom>
              <a:rect b="b" l="l" r="r" t="t"/>
              <a:pathLst>
                <a:path extrusionOk="0" h="361626" w="217917">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7" name="Google Shape;5997;p103"/>
            <p:cNvSpPr/>
            <p:nvPr/>
          </p:nvSpPr>
          <p:spPr>
            <a:xfrm>
              <a:off x="4290792" y="1536579"/>
              <a:ext cx="276750" cy="215760"/>
            </a:xfrm>
            <a:custGeom>
              <a:rect b="b" l="l" r="r" t="t"/>
              <a:pathLst>
                <a:path extrusionOk="0" h="215760" w="27675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8" name="Google Shape;5998;p103"/>
            <p:cNvSpPr/>
            <p:nvPr/>
          </p:nvSpPr>
          <p:spPr>
            <a:xfrm>
              <a:off x="4280886" y="1531786"/>
              <a:ext cx="84275" cy="123474"/>
            </a:xfrm>
            <a:custGeom>
              <a:rect b="b" l="l" r="r" t="t"/>
              <a:pathLst>
                <a:path extrusionOk="0" h="123474" w="84275">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9" name="Google Shape;5999;p103"/>
            <p:cNvSpPr/>
            <p:nvPr/>
          </p:nvSpPr>
          <p:spPr>
            <a:xfrm>
              <a:off x="4187208" y="1320312"/>
              <a:ext cx="137401" cy="151685"/>
            </a:xfrm>
            <a:custGeom>
              <a:rect b="b" l="l" r="r" t="t"/>
              <a:pathLst>
                <a:path extrusionOk="0" h="151685" w="137401">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0" name="Google Shape;6000;p103"/>
            <p:cNvSpPr/>
            <p:nvPr/>
          </p:nvSpPr>
          <p:spPr>
            <a:xfrm>
              <a:off x="5589453" y="3105692"/>
              <a:ext cx="158988" cy="313238"/>
            </a:xfrm>
            <a:custGeom>
              <a:rect b="b" l="l" r="r" t="t"/>
              <a:pathLst>
                <a:path extrusionOk="0" h="313238" w="158988">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1" name="Google Shape;6001;p103"/>
            <p:cNvSpPr/>
            <p:nvPr/>
          </p:nvSpPr>
          <p:spPr>
            <a:xfrm>
              <a:off x="5625064" y="3841302"/>
              <a:ext cx="109135" cy="84940"/>
            </a:xfrm>
            <a:custGeom>
              <a:rect b="b" l="l" r="r" t="t"/>
              <a:pathLst>
                <a:path extrusionOk="0" h="84940" w="109135">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2" name="Google Shape;6002;p103"/>
            <p:cNvSpPr/>
            <p:nvPr/>
          </p:nvSpPr>
          <p:spPr>
            <a:xfrm>
              <a:off x="5624449" y="3869213"/>
              <a:ext cx="108591" cy="56989"/>
            </a:xfrm>
            <a:custGeom>
              <a:rect b="b" l="l" r="r" t="t"/>
              <a:pathLst>
                <a:path extrusionOk="0" h="56989" w="108591">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3" name="Google Shape;6003;p103"/>
            <p:cNvSpPr/>
            <p:nvPr/>
          </p:nvSpPr>
          <p:spPr>
            <a:xfrm>
              <a:off x="5756800" y="3764382"/>
              <a:ext cx="108931" cy="81850"/>
            </a:xfrm>
            <a:custGeom>
              <a:rect b="b" l="l" r="r" t="t"/>
              <a:pathLst>
                <a:path extrusionOk="0" h="81850" w="108931">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4" name="Google Shape;6004;p103"/>
            <p:cNvSpPr/>
            <p:nvPr/>
          </p:nvSpPr>
          <p:spPr>
            <a:xfrm>
              <a:off x="5756201" y="3790822"/>
              <a:ext cx="108657" cy="56976"/>
            </a:xfrm>
            <a:custGeom>
              <a:rect b="b" l="l" r="r" t="t"/>
              <a:pathLst>
                <a:path extrusionOk="0" h="56976" w="108657">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5" name="Google Shape;6005;p103"/>
            <p:cNvSpPr/>
            <p:nvPr/>
          </p:nvSpPr>
          <p:spPr>
            <a:xfrm>
              <a:off x="5454721" y="3387696"/>
              <a:ext cx="383168" cy="465480"/>
            </a:xfrm>
            <a:custGeom>
              <a:rect b="b" l="l" r="r" t="t"/>
              <a:pathLst>
                <a:path extrusionOk="0" h="465480" w="383168">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6" name="Google Shape;6006;p103"/>
            <p:cNvSpPr/>
            <p:nvPr/>
          </p:nvSpPr>
          <p:spPr>
            <a:xfrm>
              <a:off x="5486791" y="3077400"/>
              <a:ext cx="120860" cy="118150"/>
            </a:xfrm>
            <a:custGeom>
              <a:rect b="b" l="l" r="r" t="t"/>
              <a:pathLst>
                <a:path extrusionOk="0" h="118150" w="12086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7" name="Google Shape;6007;p103"/>
            <p:cNvSpPr/>
            <p:nvPr/>
          </p:nvSpPr>
          <p:spPr>
            <a:xfrm>
              <a:off x="5455024" y="3093521"/>
              <a:ext cx="195218" cy="382396"/>
            </a:xfrm>
            <a:custGeom>
              <a:rect b="b" l="l" r="r" t="t"/>
              <a:pathLst>
                <a:path extrusionOk="0" h="382396" w="195218">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8" name="Google Shape;6008;p103"/>
            <p:cNvSpPr/>
            <p:nvPr/>
          </p:nvSpPr>
          <p:spPr>
            <a:xfrm>
              <a:off x="5481752" y="2955179"/>
              <a:ext cx="130450" cy="158871"/>
            </a:xfrm>
            <a:custGeom>
              <a:rect b="b" l="l" r="r" t="t"/>
              <a:pathLst>
                <a:path extrusionOk="0" h="158871" w="13045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9" name="Google Shape;6009;p103"/>
            <p:cNvSpPr/>
            <p:nvPr/>
          </p:nvSpPr>
          <p:spPr>
            <a:xfrm>
              <a:off x="5470442" y="2941583"/>
              <a:ext cx="136833" cy="135816"/>
            </a:xfrm>
            <a:custGeom>
              <a:rect b="b" l="l" r="r" t="t"/>
              <a:pathLst>
                <a:path extrusionOk="0" h="135816" w="136833">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0" name="Google Shape;6010;p103"/>
            <p:cNvSpPr/>
            <p:nvPr/>
          </p:nvSpPr>
          <p:spPr>
            <a:xfrm>
              <a:off x="5607306" y="3093878"/>
              <a:ext cx="63200" cy="92106"/>
            </a:xfrm>
            <a:custGeom>
              <a:rect b="b" l="l" r="r" t="t"/>
              <a:pathLst>
                <a:path extrusionOk="0" h="92106" w="6320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11" name="Google Shape;6011;p103"/>
            <p:cNvGrpSpPr/>
            <p:nvPr/>
          </p:nvGrpSpPr>
          <p:grpSpPr>
            <a:xfrm>
              <a:off x="2715952" y="2834463"/>
              <a:ext cx="319677" cy="242660"/>
              <a:chOff x="6621095" y="1452181"/>
              <a:chExt cx="330894" cy="250785"/>
            </a:xfrm>
          </p:grpSpPr>
          <p:sp>
            <p:nvSpPr>
              <p:cNvPr id="6012" name="Google Shape;6012;p10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3" name="Google Shape;6013;p10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4" name="Google Shape;6014;p10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5" name="Google Shape;6015;p10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6" name="Google Shape;6016;p10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17" name="Google Shape;6017;p103"/>
            <p:cNvGrpSpPr/>
            <p:nvPr/>
          </p:nvGrpSpPr>
          <p:grpSpPr>
            <a:xfrm flipH="1">
              <a:off x="5538041" y="3330111"/>
              <a:ext cx="319677" cy="242660"/>
              <a:chOff x="6621095" y="1452181"/>
              <a:chExt cx="330894" cy="250785"/>
            </a:xfrm>
          </p:grpSpPr>
          <p:sp>
            <p:nvSpPr>
              <p:cNvPr id="6018" name="Google Shape;6018;p10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9" name="Google Shape;6019;p10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0" name="Google Shape;6020;p10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1" name="Google Shape;6021;p10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2" name="Google Shape;6022;p10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023" name="Google Shape;6023;p103"/>
            <p:cNvSpPr/>
            <p:nvPr/>
          </p:nvSpPr>
          <p:spPr>
            <a:xfrm>
              <a:off x="5420536" y="3157173"/>
              <a:ext cx="148553" cy="414880"/>
            </a:xfrm>
            <a:custGeom>
              <a:rect b="b" l="l" r="r" t="t"/>
              <a:pathLst>
                <a:path extrusionOk="0" h="414880" w="148553">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4" name="Google Shape;6024;p103"/>
            <p:cNvSpPr/>
            <p:nvPr/>
          </p:nvSpPr>
          <p:spPr>
            <a:xfrm>
              <a:off x="5414664" y="3153198"/>
              <a:ext cx="85059" cy="115922"/>
            </a:xfrm>
            <a:custGeom>
              <a:rect b="b" l="l" r="r" t="t"/>
              <a:pathLst>
                <a:path extrusionOk="0" h="115922" w="85059">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25" name="Google Shape;6025;p103"/>
          <p:cNvGrpSpPr/>
          <p:nvPr/>
        </p:nvGrpSpPr>
        <p:grpSpPr>
          <a:xfrm>
            <a:off x="7208207" y="3113988"/>
            <a:ext cx="1407570" cy="1644023"/>
            <a:chOff x="2533225" y="322726"/>
            <a:chExt cx="4077549" cy="4762523"/>
          </a:xfrm>
        </p:grpSpPr>
        <p:sp>
          <p:nvSpPr>
            <p:cNvPr id="6026" name="Google Shape;6026;p103"/>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7" name="Google Shape;6027;p103"/>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8" name="Google Shape;6028;p103"/>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9" name="Google Shape;6029;p103"/>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0" name="Google Shape;6030;p103"/>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1" name="Google Shape;6031;p103"/>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2" name="Google Shape;6032;p103"/>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3" name="Google Shape;6033;p103"/>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4" name="Google Shape;6034;p103"/>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5" name="Google Shape;6035;p103"/>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6" name="Google Shape;6036;p103"/>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7" name="Google Shape;6037;p103"/>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8" name="Google Shape;6038;p103"/>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9" name="Google Shape;6039;p103"/>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0" name="Google Shape;6040;p103"/>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1" name="Google Shape;6041;p103"/>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2" name="Google Shape;6042;p103"/>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3" name="Google Shape;6043;p103"/>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4" name="Google Shape;6044;p103"/>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5" name="Google Shape;6045;p103"/>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6" name="Google Shape;6046;p103"/>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7" name="Google Shape;6047;p103"/>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8" name="Google Shape;6048;p103"/>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9" name="Google Shape;6049;p103"/>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0" name="Google Shape;6050;p103"/>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1" name="Google Shape;6051;p103"/>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2" name="Google Shape;6052;p103"/>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3" name="Google Shape;6053;p103"/>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4" name="Google Shape;6054;p103"/>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5" name="Google Shape;6055;p103"/>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6" name="Google Shape;6056;p103"/>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7" name="Google Shape;6057;p103"/>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8" name="Google Shape;6058;p103"/>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9" name="Google Shape;6059;p103"/>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0" name="Google Shape;6060;p103"/>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1" name="Google Shape;6061;p103"/>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2" name="Google Shape;6062;p103"/>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3" name="Google Shape;6063;p103"/>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4" name="Google Shape;6064;p103"/>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5" name="Google Shape;6065;p103"/>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6" name="Google Shape;6066;p103"/>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7" name="Google Shape;6067;p103"/>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8" name="Google Shape;6068;p103"/>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69" name="Google Shape;6069;p103"/>
            <p:cNvGrpSpPr/>
            <p:nvPr/>
          </p:nvGrpSpPr>
          <p:grpSpPr>
            <a:xfrm>
              <a:off x="4316519" y="693558"/>
              <a:ext cx="830259" cy="517637"/>
              <a:chOff x="5840944" y="1418558"/>
              <a:chExt cx="830259" cy="517637"/>
            </a:xfrm>
          </p:grpSpPr>
          <p:sp>
            <p:nvSpPr>
              <p:cNvPr id="6070" name="Google Shape;6070;p103"/>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1" name="Google Shape;6071;p103"/>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2" name="Google Shape;6072;p103"/>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3" name="Google Shape;6073;p103"/>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4" name="Google Shape;6074;p103"/>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5" name="Google Shape;6075;p103"/>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6" name="Google Shape;6076;p103"/>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7" name="Google Shape;6077;p103"/>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078" name="Google Shape;6078;p103"/>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9" name="Google Shape;6079;p103"/>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0" name="Google Shape;6080;p103"/>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1" name="Google Shape;6081;p103"/>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2" name="Google Shape;6082;p103"/>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3" name="Google Shape;6083;p103"/>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4" name="Google Shape;6084;p103"/>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5" name="Google Shape;6085;p103"/>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6" name="Google Shape;6086;p103"/>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7" name="Google Shape;6087;p103"/>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8" name="Google Shape;6088;p103"/>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9" name="Google Shape;6089;p103"/>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0" name="Google Shape;6090;p103"/>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1" name="Google Shape;6091;p103"/>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2" name="Google Shape;6092;p103"/>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3" name="Google Shape;6093;p103"/>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4" name="Google Shape;6094;p103"/>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5" name="Google Shape;6095;p103"/>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6" name="Google Shape;6096;p103"/>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7" name="Google Shape;6097;p103"/>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8" name="Google Shape;6098;p103"/>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9" name="Google Shape;6099;p103"/>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0" name="Google Shape;6100;p103"/>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1" name="Google Shape;6101;p103"/>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2" name="Google Shape;6102;p103"/>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3" name="Google Shape;6103;p103"/>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4" name="Google Shape;6104;p103"/>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5" name="Google Shape;6105;p103"/>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6" name="Google Shape;6106;p103"/>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7" name="Google Shape;6107;p103"/>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8" name="Google Shape;6108;p103"/>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9" name="Google Shape;6109;p103"/>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0" name="Google Shape;6110;p103"/>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1" name="Google Shape;6111;p103"/>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2" name="Google Shape;6112;p103"/>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3" name="Google Shape;6113;p103"/>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4" name="Google Shape;6114;p103"/>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5" name="Google Shape;6115;p103"/>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6" name="Google Shape;6116;p103"/>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7" name="Google Shape;6117;p103"/>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8" name="Google Shape;6118;p103"/>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9" name="Google Shape;6119;p103"/>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0" name="Google Shape;6120;p103"/>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1" name="Google Shape;6121;p103"/>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2" name="Google Shape;6122;p103"/>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3" name="Google Shape;6123;p103"/>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4" name="Google Shape;6124;p103"/>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5" name="Google Shape;6125;p103"/>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6" name="Google Shape;6126;p103"/>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7" name="Google Shape;6127;p103"/>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8" name="Google Shape;6128;p103"/>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129" name="Google Shape;6129;p103"/>
            <p:cNvGrpSpPr/>
            <p:nvPr/>
          </p:nvGrpSpPr>
          <p:grpSpPr>
            <a:xfrm>
              <a:off x="3439221" y="3170887"/>
              <a:ext cx="276341" cy="167131"/>
              <a:chOff x="4963646" y="3895887"/>
              <a:chExt cx="276341" cy="167131"/>
            </a:xfrm>
          </p:grpSpPr>
          <p:sp>
            <p:nvSpPr>
              <p:cNvPr id="6130" name="Google Shape;6130;p103"/>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1" name="Google Shape;6131;p103"/>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2" name="Google Shape;6132;p103"/>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3" name="Google Shape;6133;p103"/>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4" name="Google Shape;6134;p103"/>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5" name="Google Shape;6135;p103"/>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6" name="Google Shape;6136;p103"/>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7" name="Google Shape;6137;p103"/>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8" name="Google Shape;6138;p103"/>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9" name="Google Shape;6139;p103"/>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0" name="Google Shape;6140;p103"/>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1" name="Google Shape;6141;p103"/>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2" name="Google Shape;6142;p103"/>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3" name="Google Shape;6143;p103"/>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4" name="Google Shape;6144;p103"/>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5" name="Google Shape;6145;p103"/>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6" name="Google Shape;6146;p103"/>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7" name="Google Shape;6147;p103"/>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8" name="Google Shape;6148;p103"/>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9" name="Google Shape;6149;p103"/>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150" name="Google Shape;6150;p103"/>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1" name="Google Shape;6151;p103"/>
            <p:cNvSpPr/>
            <p:nvPr/>
          </p:nvSpPr>
          <p:spPr>
            <a:xfrm>
              <a:off x="6274476"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2" name="Google Shape;6152;p103"/>
            <p:cNvSpPr/>
            <p:nvPr/>
          </p:nvSpPr>
          <p:spPr>
            <a:xfrm>
              <a:off x="6256990"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3" name="Google Shape;6153;p103"/>
            <p:cNvSpPr/>
            <p:nvPr/>
          </p:nvSpPr>
          <p:spPr>
            <a:xfrm>
              <a:off x="6322845"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4" name="Google Shape;6154;p103"/>
            <p:cNvSpPr/>
            <p:nvPr/>
          </p:nvSpPr>
          <p:spPr>
            <a:xfrm>
              <a:off x="3417840"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5" name="Google Shape;6155;p103"/>
            <p:cNvSpPr/>
            <p:nvPr/>
          </p:nvSpPr>
          <p:spPr>
            <a:xfrm>
              <a:off x="3400355"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6" name="Google Shape;6156;p103"/>
            <p:cNvSpPr/>
            <p:nvPr/>
          </p:nvSpPr>
          <p:spPr>
            <a:xfrm>
              <a:off x="3456326"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157" name="Google Shape;6157;p103"/>
          <p:cNvSpPr txBox="1"/>
          <p:nvPr>
            <p:ph type="title"/>
          </p:nvPr>
        </p:nvSpPr>
        <p:spPr>
          <a:xfrm>
            <a:off x="381000" y="624650"/>
            <a:ext cx="1562100" cy="46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t>Extra resources</a:t>
            </a:r>
            <a:endParaRPr sz="2400"/>
          </a:p>
        </p:txBody>
      </p:sp>
      <p:sp>
        <p:nvSpPr>
          <p:cNvPr id="6158" name="Google Shape;6158;p103"/>
          <p:cNvSpPr txBox="1"/>
          <p:nvPr/>
        </p:nvSpPr>
        <p:spPr>
          <a:xfrm>
            <a:off x="381000" y="1466850"/>
            <a:ext cx="1782600" cy="305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indent="0" lvl="0" marL="0" rtl="0" algn="l">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indent="0" lvl="0" marL="0" rtl="0" algn="l">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indent="0" lvl="0" marL="0" rtl="0" algn="l">
              <a:spcBef>
                <a:spcPts val="1000"/>
              </a:spcBef>
              <a:spcAft>
                <a:spcPts val="1000"/>
              </a:spcAft>
              <a:buNone/>
            </a:pPr>
            <a:r>
              <a:t/>
            </a:r>
            <a:endParaRPr sz="1200">
              <a:latin typeface="Barlow Light"/>
              <a:ea typeface="Barlow Light"/>
              <a:cs typeface="Barlow Light"/>
              <a:sym typeface="Barlow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lt1"/>
        </a:solidFill>
      </p:bgPr>
    </p:bg>
    <p:spTree>
      <p:nvGrpSpPr>
        <p:cNvPr id="6162" name="Shape 6162"/>
        <p:cNvGrpSpPr/>
        <p:nvPr/>
      </p:nvGrpSpPr>
      <p:grpSpPr>
        <a:xfrm>
          <a:off x="0" y="0"/>
          <a:ext cx="0" cy="0"/>
          <a:chOff x="0" y="0"/>
          <a:chExt cx="0" cy="0"/>
        </a:xfrm>
      </p:grpSpPr>
      <p:sp>
        <p:nvSpPr>
          <p:cNvPr id="6163" name="Google Shape;6163;p10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164" name="Google Shape;6164;p104"/>
          <p:cNvGrpSpPr/>
          <p:nvPr/>
        </p:nvGrpSpPr>
        <p:grpSpPr>
          <a:xfrm>
            <a:off x="2824328" y="371579"/>
            <a:ext cx="1459675" cy="1782539"/>
            <a:chOff x="2473900" y="225896"/>
            <a:chExt cx="3899746" cy="4762328"/>
          </a:xfrm>
        </p:grpSpPr>
        <p:sp>
          <p:nvSpPr>
            <p:cNvPr id="6165" name="Google Shape;6165;p104"/>
            <p:cNvSpPr/>
            <p:nvPr/>
          </p:nvSpPr>
          <p:spPr>
            <a:xfrm>
              <a:off x="3961606" y="3558431"/>
              <a:ext cx="1029717" cy="605511"/>
            </a:xfrm>
            <a:custGeom>
              <a:rect b="b" l="l" r="r" t="t"/>
              <a:pathLst>
                <a:path extrusionOk="0" h="605511" w="1029717">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6" name="Google Shape;6166;p104"/>
            <p:cNvSpPr/>
            <p:nvPr/>
          </p:nvSpPr>
          <p:spPr>
            <a:xfrm>
              <a:off x="4042969" y="1357120"/>
              <a:ext cx="929840" cy="2717164"/>
            </a:xfrm>
            <a:custGeom>
              <a:rect b="b" l="l" r="r" t="t"/>
              <a:pathLst>
                <a:path extrusionOk="0" h="2717164" w="92984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7" name="Google Shape;6167;p104"/>
            <p:cNvSpPr/>
            <p:nvPr/>
          </p:nvSpPr>
          <p:spPr>
            <a:xfrm>
              <a:off x="4875432" y="3975622"/>
              <a:ext cx="56391" cy="121443"/>
            </a:xfrm>
            <a:custGeom>
              <a:rect b="b" l="l" r="r" t="t"/>
              <a:pathLst>
                <a:path extrusionOk="0" h="121443" w="56391">
                  <a:moveTo>
                    <a:pt x="0" y="121444"/>
                  </a:moveTo>
                  <a:lnTo>
                    <a:pt x="56391" y="92869"/>
                  </a:lnTo>
                  <a:lnTo>
                    <a:pt x="2282" y="0"/>
                  </a:lnTo>
                  <a:lnTo>
                    <a:pt x="0" y="12144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8" name="Google Shape;6168;p104"/>
            <p:cNvSpPr/>
            <p:nvPr/>
          </p:nvSpPr>
          <p:spPr>
            <a:xfrm>
              <a:off x="4031462" y="1362819"/>
              <a:ext cx="51922" cy="76581"/>
            </a:xfrm>
            <a:custGeom>
              <a:rect b="b" l="l" r="r" t="t"/>
              <a:pathLst>
                <a:path extrusionOk="0" h="76581" w="51922">
                  <a:moveTo>
                    <a:pt x="0" y="27242"/>
                  </a:moveTo>
                  <a:lnTo>
                    <a:pt x="51922" y="0"/>
                  </a:lnTo>
                  <a:lnTo>
                    <a:pt x="41461" y="76581"/>
                  </a:lnTo>
                  <a:lnTo>
                    <a:pt x="0" y="272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9" name="Google Shape;6169;p104"/>
            <p:cNvSpPr/>
            <p:nvPr/>
          </p:nvSpPr>
          <p:spPr>
            <a:xfrm>
              <a:off x="3997133" y="1379805"/>
              <a:ext cx="929842" cy="2717228"/>
            </a:xfrm>
            <a:custGeom>
              <a:rect b="b" l="l" r="r" t="t"/>
              <a:pathLst>
                <a:path extrusionOk="0" h="2717228" w="929842">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0" name="Google Shape;6170;p104"/>
            <p:cNvSpPr/>
            <p:nvPr/>
          </p:nvSpPr>
          <p:spPr>
            <a:xfrm>
              <a:off x="3989621" y="1384880"/>
              <a:ext cx="929745" cy="2717215"/>
            </a:xfrm>
            <a:custGeom>
              <a:rect b="b" l="l" r="r" t="t"/>
              <a:pathLst>
                <a:path extrusionOk="0" h="2717215" w="929745">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1" name="Google Shape;6171;p104"/>
            <p:cNvSpPr/>
            <p:nvPr/>
          </p:nvSpPr>
          <p:spPr>
            <a:xfrm>
              <a:off x="4041162" y="1465160"/>
              <a:ext cx="826947" cy="2523815"/>
            </a:xfrm>
            <a:custGeom>
              <a:rect b="b" l="l" r="r" t="t"/>
              <a:pathLst>
                <a:path extrusionOk="0" h="2523815" w="826947">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2" name="Google Shape;6172;p104"/>
            <p:cNvSpPr/>
            <p:nvPr/>
          </p:nvSpPr>
          <p:spPr>
            <a:xfrm rot="-1790023">
              <a:off x="4443891" y="1666407"/>
              <a:ext cx="37024" cy="64039"/>
            </a:xfrm>
            <a:custGeom>
              <a:rect b="b" l="l" r="r" t="t"/>
              <a:pathLst>
                <a:path extrusionOk="0" h="64037" w="37023">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3" name="Google Shape;6173;p104"/>
            <p:cNvSpPr/>
            <p:nvPr/>
          </p:nvSpPr>
          <p:spPr>
            <a:xfrm>
              <a:off x="4445031" y="1680263"/>
              <a:ext cx="19019" cy="24476"/>
            </a:xfrm>
            <a:custGeom>
              <a:rect b="b" l="l" r="r" t="t"/>
              <a:pathLst>
                <a:path extrusionOk="0" h="24476" w="19019">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4" name="Google Shape;6174;p104"/>
            <p:cNvSpPr/>
            <p:nvPr/>
          </p:nvSpPr>
          <p:spPr>
            <a:xfrm>
              <a:off x="4937719" y="2165784"/>
              <a:ext cx="21015" cy="115427"/>
            </a:xfrm>
            <a:custGeom>
              <a:rect b="b" l="l" r="r" t="t"/>
              <a:pathLst>
                <a:path extrusionOk="0" h="115427" w="21015">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5" name="Google Shape;6175;p104"/>
            <p:cNvSpPr/>
            <p:nvPr/>
          </p:nvSpPr>
          <p:spPr>
            <a:xfrm>
              <a:off x="4937719" y="2304659"/>
              <a:ext cx="21015" cy="115427"/>
            </a:xfrm>
            <a:custGeom>
              <a:rect b="b" l="l" r="r" t="t"/>
              <a:pathLst>
                <a:path extrusionOk="0" h="115427" w="21015">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6" name="Google Shape;6176;p104"/>
            <p:cNvSpPr/>
            <p:nvPr/>
          </p:nvSpPr>
          <p:spPr>
            <a:xfrm>
              <a:off x="4126748" y="1626823"/>
              <a:ext cx="636661" cy="579135"/>
            </a:xfrm>
            <a:custGeom>
              <a:rect b="b" l="l" r="r" t="t"/>
              <a:pathLst>
                <a:path extrusionOk="0" h="579135" w="636661">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7" name="Google Shape;6177;p104"/>
            <p:cNvSpPr/>
            <p:nvPr/>
          </p:nvSpPr>
          <p:spPr>
            <a:xfrm>
              <a:off x="4126748" y="1794587"/>
              <a:ext cx="81591" cy="147256"/>
            </a:xfrm>
            <a:custGeom>
              <a:rect b="b" l="l" r="r" t="t"/>
              <a:pathLst>
                <a:path extrusionOk="0" h="147256" w="81591">
                  <a:moveTo>
                    <a:pt x="0" y="0"/>
                  </a:moveTo>
                  <a:lnTo>
                    <a:pt x="0" y="147256"/>
                  </a:lnTo>
                  <a:lnTo>
                    <a:pt x="81592" y="103822"/>
                  </a:lnTo>
                  <a:lnTo>
                    <a:pt x="0"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8" name="Google Shape;6178;p104"/>
            <p:cNvSpPr/>
            <p:nvPr/>
          </p:nvSpPr>
          <p:spPr>
            <a:xfrm>
              <a:off x="4244285" y="1743629"/>
              <a:ext cx="435820" cy="297370"/>
            </a:xfrm>
            <a:custGeom>
              <a:rect b="b" l="l" r="r" t="t"/>
              <a:pathLst>
                <a:path extrusionOk="0" h="297370" w="435820">
                  <a:moveTo>
                    <a:pt x="435821" y="297371"/>
                  </a:moveTo>
                  <a:lnTo>
                    <a:pt x="0" y="45339"/>
                  </a:lnTo>
                  <a:lnTo>
                    <a:pt x="0" y="0"/>
                  </a:lnTo>
                  <a:lnTo>
                    <a:pt x="435821" y="252032"/>
                  </a:lnTo>
                  <a:lnTo>
                    <a:pt x="435821" y="297371"/>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9" name="Google Shape;6179;p104"/>
            <p:cNvSpPr/>
            <p:nvPr/>
          </p:nvSpPr>
          <p:spPr>
            <a:xfrm>
              <a:off x="4244285" y="1811637"/>
              <a:ext cx="215485" cy="169925"/>
            </a:xfrm>
            <a:custGeom>
              <a:rect b="b" l="l" r="r" t="t"/>
              <a:pathLst>
                <a:path extrusionOk="0" h="169925" w="215485">
                  <a:moveTo>
                    <a:pt x="215486" y="169926"/>
                  </a:moveTo>
                  <a:lnTo>
                    <a:pt x="0" y="45244"/>
                  </a:lnTo>
                  <a:lnTo>
                    <a:pt x="0" y="0"/>
                  </a:lnTo>
                  <a:lnTo>
                    <a:pt x="215486" y="124587"/>
                  </a:lnTo>
                  <a:lnTo>
                    <a:pt x="215486" y="169926"/>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0" name="Google Shape;6180;p104"/>
            <p:cNvSpPr/>
            <p:nvPr/>
          </p:nvSpPr>
          <p:spPr>
            <a:xfrm>
              <a:off x="4126748" y="2516077"/>
              <a:ext cx="479945" cy="412011"/>
            </a:xfrm>
            <a:custGeom>
              <a:rect b="b" l="l" r="r" t="t"/>
              <a:pathLst>
                <a:path extrusionOk="0" h="412011" w="479945">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1" name="Google Shape;6181;p104"/>
            <p:cNvSpPr/>
            <p:nvPr/>
          </p:nvSpPr>
          <p:spPr>
            <a:xfrm>
              <a:off x="4126748" y="2604593"/>
              <a:ext cx="81591" cy="147256"/>
            </a:xfrm>
            <a:custGeom>
              <a:rect b="b" l="l" r="r" t="t"/>
              <a:pathLst>
                <a:path extrusionOk="0" h="147256" w="81591">
                  <a:moveTo>
                    <a:pt x="0" y="0"/>
                  </a:moveTo>
                  <a:lnTo>
                    <a:pt x="0" y="147256"/>
                  </a:lnTo>
                  <a:lnTo>
                    <a:pt x="81592" y="103822"/>
                  </a:lnTo>
                  <a:lnTo>
                    <a:pt x="0"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2" name="Google Shape;6182;p104"/>
            <p:cNvSpPr/>
            <p:nvPr/>
          </p:nvSpPr>
          <p:spPr>
            <a:xfrm>
              <a:off x="4215377" y="2616119"/>
              <a:ext cx="328553" cy="235362"/>
            </a:xfrm>
            <a:custGeom>
              <a:rect b="b" l="l" r="r" t="t"/>
              <a:pathLst>
                <a:path extrusionOk="0" h="235362" w="328553">
                  <a:moveTo>
                    <a:pt x="328554" y="235363"/>
                  </a:moveTo>
                  <a:lnTo>
                    <a:pt x="0" y="45339"/>
                  </a:lnTo>
                  <a:lnTo>
                    <a:pt x="0" y="0"/>
                  </a:lnTo>
                  <a:lnTo>
                    <a:pt x="328554" y="190024"/>
                  </a:lnTo>
                  <a:lnTo>
                    <a:pt x="328554" y="235363"/>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3" name="Google Shape;6183;p104"/>
            <p:cNvSpPr/>
            <p:nvPr/>
          </p:nvSpPr>
          <p:spPr>
            <a:xfrm>
              <a:off x="4331202" y="2188583"/>
              <a:ext cx="432207" cy="461037"/>
            </a:xfrm>
            <a:custGeom>
              <a:rect b="b" l="l" r="r" t="t"/>
              <a:pathLst>
                <a:path extrusionOk="0" h="461037" w="432207">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4" name="Google Shape;6184;p104"/>
            <p:cNvSpPr/>
            <p:nvPr/>
          </p:nvSpPr>
          <p:spPr>
            <a:xfrm>
              <a:off x="4681723" y="2606403"/>
              <a:ext cx="81686" cy="147256"/>
            </a:xfrm>
            <a:custGeom>
              <a:rect b="b" l="l" r="r" t="t"/>
              <a:pathLst>
                <a:path extrusionOk="0" h="147256" w="81686">
                  <a:moveTo>
                    <a:pt x="81687" y="0"/>
                  </a:moveTo>
                  <a:lnTo>
                    <a:pt x="81687" y="147256"/>
                  </a:lnTo>
                  <a:lnTo>
                    <a:pt x="0" y="9430"/>
                  </a:lnTo>
                  <a:lnTo>
                    <a:pt x="81687"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5" name="Google Shape;6185;p104"/>
            <p:cNvSpPr/>
            <p:nvPr/>
          </p:nvSpPr>
          <p:spPr>
            <a:xfrm>
              <a:off x="4408324" y="2282172"/>
              <a:ext cx="246676" cy="187928"/>
            </a:xfrm>
            <a:custGeom>
              <a:rect b="b" l="l" r="r" t="t"/>
              <a:pathLst>
                <a:path extrusionOk="0" h="187928" w="246676">
                  <a:moveTo>
                    <a:pt x="0" y="45244"/>
                  </a:moveTo>
                  <a:lnTo>
                    <a:pt x="246677" y="187928"/>
                  </a:lnTo>
                  <a:lnTo>
                    <a:pt x="246677" y="142589"/>
                  </a:lnTo>
                  <a:lnTo>
                    <a:pt x="0" y="0"/>
                  </a:lnTo>
                  <a:lnTo>
                    <a:pt x="0" y="452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6" name="Google Shape;6186;p104"/>
            <p:cNvSpPr/>
            <p:nvPr/>
          </p:nvSpPr>
          <p:spPr>
            <a:xfrm>
              <a:off x="4408324" y="2350085"/>
              <a:ext cx="132182" cy="121824"/>
            </a:xfrm>
            <a:custGeom>
              <a:rect b="b" l="l" r="r" t="t"/>
              <a:pathLst>
                <a:path extrusionOk="0" h="121824" w="132182">
                  <a:moveTo>
                    <a:pt x="0" y="45339"/>
                  </a:moveTo>
                  <a:lnTo>
                    <a:pt x="132182" y="121825"/>
                  </a:lnTo>
                  <a:lnTo>
                    <a:pt x="132182" y="76486"/>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7" name="Google Shape;6187;p104"/>
            <p:cNvSpPr/>
            <p:nvPr/>
          </p:nvSpPr>
          <p:spPr>
            <a:xfrm>
              <a:off x="4126748" y="2914279"/>
              <a:ext cx="633238" cy="577349"/>
            </a:xfrm>
            <a:custGeom>
              <a:rect b="b" l="l" r="r" t="t"/>
              <a:pathLst>
                <a:path extrusionOk="0" h="577349" w="633238">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8" name="Google Shape;6188;p104"/>
            <p:cNvSpPr/>
            <p:nvPr/>
          </p:nvSpPr>
          <p:spPr>
            <a:xfrm>
              <a:off x="4678395" y="3448413"/>
              <a:ext cx="81591" cy="147256"/>
            </a:xfrm>
            <a:custGeom>
              <a:rect b="b" l="l" r="r" t="t"/>
              <a:pathLst>
                <a:path extrusionOk="0" h="147256" w="81591">
                  <a:moveTo>
                    <a:pt x="81591" y="0"/>
                  </a:moveTo>
                  <a:lnTo>
                    <a:pt x="81591" y="147256"/>
                  </a:lnTo>
                  <a:lnTo>
                    <a:pt x="0" y="9430"/>
                  </a:lnTo>
                  <a:lnTo>
                    <a:pt x="81591"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9" name="Google Shape;6189;p104"/>
            <p:cNvSpPr/>
            <p:nvPr/>
          </p:nvSpPr>
          <p:spPr>
            <a:xfrm>
              <a:off x="4214901" y="3014168"/>
              <a:ext cx="406436" cy="280416"/>
            </a:xfrm>
            <a:custGeom>
              <a:rect b="b" l="l" r="r" t="t"/>
              <a:pathLst>
                <a:path extrusionOk="0" h="280416" w="406436">
                  <a:moveTo>
                    <a:pt x="0" y="45339"/>
                  </a:moveTo>
                  <a:lnTo>
                    <a:pt x="406437" y="280416"/>
                  </a:lnTo>
                  <a:lnTo>
                    <a:pt x="406437" y="235077"/>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0" name="Google Shape;6190;p104"/>
            <p:cNvSpPr/>
            <p:nvPr/>
          </p:nvSpPr>
          <p:spPr>
            <a:xfrm>
              <a:off x="4214901" y="3082177"/>
              <a:ext cx="378668" cy="264318"/>
            </a:xfrm>
            <a:custGeom>
              <a:rect b="b" l="l" r="r" t="t"/>
              <a:pathLst>
                <a:path extrusionOk="0" h="264318" w="378668">
                  <a:moveTo>
                    <a:pt x="0" y="45339"/>
                  </a:moveTo>
                  <a:lnTo>
                    <a:pt x="378669" y="264319"/>
                  </a:lnTo>
                  <a:lnTo>
                    <a:pt x="378669" y="218980"/>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1" name="Google Shape;6191;p104"/>
            <p:cNvSpPr/>
            <p:nvPr/>
          </p:nvSpPr>
          <p:spPr>
            <a:xfrm>
              <a:off x="4121803" y="3338085"/>
              <a:ext cx="646456" cy="502188"/>
            </a:xfrm>
            <a:custGeom>
              <a:rect b="b" l="l" r="r" t="t"/>
              <a:pathLst>
                <a:path extrusionOk="0" h="502188" w="646456">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2" name="Google Shape;6192;p104"/>
            <p:cNvSpPr/>
            <p:nvPr/>
          </p:nvSpPr>
          <p:spPr>
            <a:xfrm>
              <a:off x="4169160" y="3393740"/>
              <a:ext cx="9794" cy="81152"/>
            </a:xfrm>
            <a:custGeom>
              <a:rect b="b" l="l" r="r" t="t"/>
              <a:pathLst>
                <a:path extrusionOk="0" h="81152" w="9794">
                  <a:moveTo>
                    <a:pt x="9795" y="81153"/>
                  </a:moveTo>
                  <a:lnTo>
                    <a:pt x="0" y="75533"/>
                  </a:lnTo>
                  <a:lnTo>
                    <a:pt x="0" y="0"/>
                  </a:lnTo>
                  <a:lnTo>
                    <a:pt x="9795" y="5620"/>
                  </a:lnTo>
                  <a:lnTo>
                    <a:pt x="9795" y="811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3" name="Google Shape;6193;p104"/>
            <p:cNvSpPr/>
            <p:nvPr/>
          </p:nvSpPr>
          <p:spPr>
            <a:xfrm>
              <a:off x="5586458" y="2808047"/>
              <a:ext cx="658819" cy="381000"/>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4" name="Google Shape;6194;p104"/>
            <p:cNvSpPr/>
            <p:nvPr/>
          </p:nvSpPr>
          <p:spPr>
            <a:xfrm>
              <a:off x="5921101" y="2949869"/>
              <a:ext cx="191092" cy="147874"/>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5" name="Google Shape;6195;p104"/>
            <p:cNvSpPr/>
            <p:nvPr/>
          </p:nvSpPr>
          <p:spPr>
            <a:xfrm>
              <a:off x="5922144" y="2998547"/>
              <a:ext cx="190145" cy="99367"/>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6" name="Google Shape;6196;p104"/>
            <p:cNvSpPr/>
            <p:nvPr/>
          </p:nvSpPr>
          <p:spPr>
            <a:xfrm>
              <a:off x="5725279" y="2875668"/>
              <a:ext cx="190969" cy="142446"/>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7" name="Google Shape;6197;p104"/>
            <p:cNvSpPr/>
            <p:nvPr/>
          </p:nvSpPr>
          <p:spPr>
            <a:xfrm>
              <a:off x="5725677" y="2921300"/>
              <a:ext cx="190145" cy="99378"/>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8" name="Google Shape;6198;p104"/>
            <p:cNvSpPr/>
            <p:nvPr/>
          </p:nvSpPr>
          <p:spPr>
            <a:xfrm>
              <a:off x="5773415" y="2020234"/>
              <a:ext cx="328490" cy="94353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9" name="Google Shape;6199;p104"/>
            <p:cNvSpPr/>
            <p:nvPr/>
          </p:nvSpPr>
          <p:spPr>
            <a:xfrm>
              <a:off x="5847677" y="1431875"/>
              <a:ext cx="210314" cy="204988"/>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0" name="Google Shape;6200;p104"/>
            <p:cNvSpPr/>
            <p:nvPr/>
          </p:nvSpPr>
          <p:spPr>
            <a:xfrm>
              <a:off x="5515422" y="1497214"/>
              <a:ext cx="317332" cy="453297"/>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1" name="Google Shape;6201;p104"/>
            <p:cNvSpPr/>
            <p:nvPr/>
          </p:nvSpPr>
          <p:spPr>
            <a:xfrm>
              <a:off x="5490085" y="1875271"/>
              <a:ext cx="151441" cy="99116"/>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2" name="Google Shape;6202;p104"/>
            <p:cNvSpPr/>
            <p:nvPr/>
          </p:nvSpPr>
          <p:spPr>
            <a:xfrm>
              <a:off x="5494480" y="1896496"/>
              <a:ext cx="98885" cy="82426"/>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3" name="Google Shape;6203;p104"/>
            <p:cNvSpPr/>
            <p:nvPr/>
          </p:nvSpPr>
          <p:spPr>
            <a:xfrm>
              <a:off x="5773193" y="1460583"/>
              <a:ext cx="342080" cy="688737"/>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4" name="Google Shape;6204;p104"/>
            <p:cNvSpPr/>
            <p:nvPr/>
          </p:nvSpPr>
          <p:spPr>
            <a:xfrm>
              <a:off x="6052262" y="1601698"/>
              <a:ext cx="132559" cy="608427"/>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5" name="Google Shape;6205;p104"/>
            <p:cNvSpPr/>
            <p:nvPr/>
          </p:nvSpPr>
          <p:spPr>
            <a:xfrm>
              <a:off x="5838983" y="1219006"/>
              <a:ext cx="226927" cy="276849"/>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6" name="Google Shape;6206;p104"/>
            <p:cNvSpPr/>
            <p:nvPr/>
          </p:nvSpPr>
          <p:spPr>
            <a:xfrm>
              <a:off x="5847630" y="1194850"/>
              <a:ext cx="239905" cy="237025"/>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7" name="Google Shape;6207;p104"/>
            <p:cNvSpPr/>
            <p:nvPr/>
          </p:nvSpPr>
          <p:spPr>
            <a:xfrm>
              <a:off x="6035307" y="1564524"/>
              <a:ext cx="148633" cy="202336"/>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8" name="Google Shape;6208;p104"/>
            <p:cNvSpPr/>
            <p:nvPr/>
          </p:nvSpPr>
          <p:spPr>
            <a:xfrm>
              <a:off x="5727199" y="1461212"/>
              <a:ext cx="120770" cy="194746"/>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9" name="Google Shape;6209;p104"/>
            <p:cNvSpPr/>
            <p:nvPr/>
          </p:nvSpPr>
          <p:spPr>
            <a:xfrm>
              <a:off x="2473900" y="4607987"/>
              <a:ext cx="657677" cy="380237"/>
            </a:xfrm>
            <a:custGeom>
              <a:rect b="b" l="l" r="r" t="t"/>
              <a:pathLst>
                <a:path extrusionOk="0" h="380237" w="657677">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0" name="Google Shape;6210;p104"/>
            <p:cNvSpPr/>
            <p:nvPr/>
          </p:nvSpPr>
          <p:spPr>
            <a:xfrm>
              <a:off x="2526860" y="3374023"/>
              <a:ext cx="157580" cy="343757"/>
            </a:xfrm>
            <a:custGeom>
              <a:rect b="b" l="l" r="r" t="t"/>
              <a:pathLst>
                <a:path extrusionOk="0" h="343757" w="15758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1" name="Google Shape;6211;p104"/>
            <p:cNvSpPr/>
            <p:nvPr/>
          </p:nvSpPr>
          <p:spPr>
            <a:xfrm>
              <a:off x="2548930" y="3232673"/>
              <a:ext cx="113353" cy="218341"/>
            </a:xfrm>
            <a:custGeom>
              <a:rect b="b" l="l" r="r" t="t"/>
              <a:pathLst>
                <a:path extrusionOk="0" h="218341" w="113353">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2" name="Google Shape;6212;p104"/>
            <p:cNvSpPr/>
            <p:nvPr/>
          </p:nvSpPr>
          <p:spPr>
            <a:xfrm>
              <a:off x="2798668" y="4744252"/>
              <a:ext cx="244333" cy="137739"/>
            </a:xfrm>
            <a:custGeom>
              <a:rect b="b" l="l" r="r" t="t"/>
              <a:pathLst>
                <a:path extrusionOk="0" h="137739" w="244333">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3" name="Google Shape;6213;p104"/>
            <p:cNvSpPr/>
            <p:nvPr/>
          </p:nvSpPr>
          <p:spPr>
            <a:xfrm>
              <a:off x="2802738" y="4767054"/>
              <a:ext cx="240222" cy="115414"/>
            </a:xfrm>
            <a:custGeom>
              <a:rect b="b" l="l" r="r" t="t"/>
              <a:pathLst>
                <a:path extrusionOk="0" h="115414" w="240222">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4" name="Google Shape;6214;p104"/>
            <p:cNvSpPr/>
            <p:nvPr/>
          </p:nvSpPr>
          <p:spPr>
            <a:xfrm>
              <a:off x="2619879" y="4663861"/>
              <a:ext cx="244438" cy="137739"/>
            </a:xfrm>
            <a:custGeom>
              <a:rect b="b" l="l" r="r" t="t"/>
              <a:pathLst>
                <a:path extrusionOk="0" h="137739" w="244438">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5" name="Google Shape;6215;p104"/>
            <p:cNvSpPr/>
            <p:nvPr/>
          </p:nvSpPr>
          <p:spPr>
            <a:xfrm>
              <a:off x="2624340" y="4686663"/>
              <a:ext cx="240317" cy="115414"/>
            </a:xfrm>
            <a:custGeom>
              <a:rect b="b" l="l" r="r" t="t"/>
              <a:pathLst>
                <a:path extrusionOk="0" h="115414" w="240317">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6" name="Google Shape;6216;p104"/>
            <p:cNvSpPr/>
            <p:nvPr/>
          </p:nvSpPr>
          <p:spPr>
            <a:xfrm>
              <a:off x="2619947" y="3772263"/>
              <a:ext cx="357956" cy="1010624"/>
            </a:xfrm>
            <a:custGeom>
              <a:rect b="b" l="l" r="r" t="t"/>
              <a:pathLst>
                <a:path extrusionOk="0" h="1010624" w="357956">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7" name="Google Shape;6217;p104"/>
            <p:cNvSpPr/>
            <p:nvPr/>
          </p:nvSpPr>
          <p:spPr>
            <a:xfrm>
              <a:off x="2665909" y="2943080"/>
              <a:ext cx="259735" cy="415919"/>
            </a:xfrm>
            <a:custGeom>
              <a:rect b="b" l="l" r="r" t="t"/>
              <a:pathLst>
                <a:path extrusionOk="0" h="415919" w="259735">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8" name="Google Shape;6218;p104"/>
            <p:cNvSpPr/>
            <p:nvPr/>
          </p:nvSpPr>
          <p:spPr>
            <a:xfrm>
              <a:off x="2581088" y="3237593"/>
              <a:ext cx="399004" cy="661684"/>
            </a:xfrm>
            <a:custGeom>
              <a:rect b="b" l="l" r="r" t="t"/>
              <a:pathLst>
                <a:path extrusionOk="0" h="661684" w="399004">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9" name="Google Shape;6219;p104"/>
            <p:cNvSpPr/>
            <p:nvPr/>
          </p:nvSpPr>
          <p:spPr>
            <a:xfrm>
              <a:off x="2863826" y="3320377"/>
              <a:ext cx="503069" cy="394810"/>
            </a:xfrm>
            <a:custGeom>
              <a:rect b="b" l="l" r="r" t="t"/>
              <a:pathLst>
                <a:path extrusionOk="0" h="394810" w="503069">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0" name="Google Shape;6220;p104"/>
            <p:cNvSpPr/>
            <p:nvPr/>
          </p:nvSpPr>
          <p:spPr>
            <a:xfrm>
              <a:off x="2845723" y="3311820"/>
              <a:ext cx="154147" cy="225876"/>
            </a:xfrm>
            <a:custGeom>
              <a:rect b="b" l="l" r="r" t="t"/>
              <a:pathLst>
                <a:path extrusionOk="0" h="225876" w="154147">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1" name="Google Shape;6221;p104"/>
            <p:cNvSpPr/>
            <p:nvPr/>
          </p:nvSpPr>
          <p:spPr>
            <a:xfrm>
              <a:off x="2673955" y="2924805"/>
              <a:ext cx="251532" cy="277898"/>
            </a:xfrm>
            <a:custGeom>
              <a:rect b="b" l="l" r="r" t="t"/>
              <a:pathLst>
                <a:path extrusionOk="0" h="277898" w="251532">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2" name="Google Shape;6222;p104"/>
            <p:cNvSpPr/>
            <p:nvPr/>
          </p:nvSpPr>
          <p:spPr>
            <a:xfrm>
              <a:off x="3214730" y="3494025"/>
              <a:ext cx="76119" cy="66973"/>
            </a:xfrm>
            <a:custGeom>
              <a:rect b="b" l="l" r="r" t="t"/>
              <a:pathLst>
                <a:path extrusionOk="0" h="66973" w="76119">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223" name="Google Shape;6223;p104"/>
            <p:cNvGrpSpPr/>
            <p:nvPr/>
          </p:nvGrpSpPr>
          <p:grpSpPr>
            <a:xfrm>
              <a:off x="3192914" y="3470000"/>
              <a:ext cx="220130" cy="132120"/>
              <a:chOff x="4865564" y="4292025"/>
              <a:chExt cx="220130" cy="132120"/>
            </a:xfrm>
          </p:grpSpPr>
          <p:sp>
            <p:nvSpPr>
              <p:cNvPr id="6224" name="Google Shape;6224;p104"/>
              <p:cNvSpPr/>
              <p:nvPr/>
            </p:nvSpPr>
            <p:spPr>
              <a:xfrm>
                <a:off x="4866015" y="4297264"/>
                <a:ext cx="219679" cy="126881"/>
              </a:xfrm>
              <a:custGeom>
                <a:rect b="b" l="l" r="r" t="t"/>
                <a:pathLst>
                  <a:path extrusionOk="0" h="126881" w="219679">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5" name="Google Shape;6225;p104"/>
              <p:cNvSpPr/>
              <p:nvPr/>
            </p:nvSpPr>
            <p:spPr>
              <a:xfrm>
                <a:off x="4865564" y="4379690"/>
                <a:ext cx="6086" cy="5238"/>
              </a:xfrm>
              <a:custGeom>
                <a:rect b="b" l="l" r="r" t="t"/>
                <a:pathLst>
                  <a:path extrusionOk="0" h="5238" w="6086">
                    <a:moveTo>
                      <a:pt x="0" y="5239"/>
                    </a:moveTo>
                    <a:lnTo>
                      <a:pt x="0" y="0"/>
                    </a:lnTo>
                    <a:lnTo>
                      <a:pt x="6086" y="2286"/>
                    </a:lnTo>
                    <a:lnTo>
                      <a:pt x="0" y="523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6" name="Google Shape;6226;p104"/>
              <p:cNvSpPr/>
              <p:nvPr/>
            </p:nvSpPr>
            <p:spPr>
              <a:xfrm>
                <a:off x="5080003" y="4331398"/>
                <a:ext cx="4849" cy="4953"/>
              </a:xfrm>
              <a:custGeom>
                <a:rect b="b" l="l" r="r" t="t"/>
                <a:pathLst>
                  <a:path extrusionOk="0" h="4953" w="4849">
                    <a:moveTo>
                      <a:pt x="4850" y="4953"/>
                    </a:moveTo>
                    <a:lnTo>
                      <a:pt x="4850" y="0"/>
                    </a:lnTo>
                    <a:lnTo>
                      <a:pt x="0" y="3048"/>
                    </a:lnTo>
                    <a:lnTo>
                      <a:pt x="4850" y="49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7" name="Google Shape;6227;p104"/>
              <p:cNvSpPr/>
              <p:nvPr/>
            </p:nvSpPr>
            <p:spPr>
              <a:xfrm>
                <a:off x="4866015" y="4293038"/>
                <a:ext cx="219203" cy="126874"/>
              </a:xfrm>
              <a:custGeom>
                <a:rect b="b" l="l" r="r" t="t"/>
                <a:pathLst>
                  <a:path extrusionOk="0" h="126874" w="219203">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8" name="Google Shape;6228;p104"/>
              <p:cNvSpPr/>
              <p:nvPr/>
            </p:nvSpPr>
            <p:spPr>
              <a:xfrm rot="-1790023">
                <a:off x="4877359" y="4403357"/>
                <a:ext cx="1145" cy="2102"/>
              </a:xfrm>
              <a:custGeom>
                <a:rect b="b" l="l" r="r" t="t"/>
                <a:pathLst>
                  <a:path extrusionOk="0" h="2102" w="1145">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9" name="Google Shape;6229;p104"/>
              <p:cNvSpPr/>
              <p:nvPr/>
            </p:nvSpPr>
            <p:spPr>
              <a:xfrm rot="-1801764">
                <a:off x="4877140" y="4391533"/>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0" name="Google Shape;6230;p104"/>
              <p:cNvSpPr/>
              <p:nvPr/>
            </p:nvSpPr>
            <p:spPr>
              <a:xfrm rot="-1801764">
                <a:off x="4879874" y="4393221"/>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1" name="Google Shape;6231;p104"/>
              <p:cNvSpPr/>
              <p:nvPr/>
            </p:nvSpPr>
            <p:spPr>
              <a:xfrm rot="-1801764">
                <a:off x="4882642" y="4394683"/>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2" name="Google Shape;6232;p104"/>
              <p:cNvSpPr/>
              <p:nvPr/>
            </p:nvSpPr>
            <p:spPr>
              <a:xfrm rot="-1801764">
                <a:off x="4905957" y="4408254"/>
                <a:ext cx="1140" cy="2093"/>
              </a:xfrm>
              <a:custGeom>
                <a:rect b="b" l="l" r="r" t="t"/>
                <a:pathLst>
                  <a:path extrusionOk="0" h="2095" w="1141">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3" name="Google Shape;6233;p104"/>
              <p:cNvSpPr/>
              <p:nvPr/>
            </p:nvSpPr>
            <p:spPr>
              <a:xfrm rot="-1801764">
                <a:off x="4908679" y="4409799"/>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4" name="Google Shape;6234;p104"/>
              <p:cNvSpPr/>
              <p:nvPr/>
            </p:nvSpPr>
            <p:spPr>
              <a:xfrm rot="-1801764">
                <a:off x="4911365" y="4411405"/>
                <a:ext cx="1140" cy="2093"/>
              </a:xfrm>
              <a:custGeom>
                <a:rect b="b" l="l" r="r" t="t"/>
                <a:pathLst>
                  <a:path extrusionOk="0" h="2095" w="1141">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5" name="Google Shape;6235;p104"/>
              <p:cNvSpPr/>
              <p:nvPr/>
            </p:nvSpPr>
            <p:spPr>
              <a:xfrm rot="-1801764">
                <a:off x="4914086" y="4412950"/>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6" name="Google Shape;6236;p104"/>
              <p:cNvSpPr/>
              <p:nvPr/>
            </p:nvSpPr>
            <p:spPr>
              <a:xfrm>
                <a:off x="4890288" y="4399104"/>
                <a:ext cx="9224" cy="6794"/>
              </a:xfrm>
              <a:custGeom>
                <a:rect b="b" l="l" r="r" t="t"/>
                <a:pathLst>
                  <a:path extrusionOk="0" h="6794" w="9224">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7" name="Google Shape;6237;p104"/>
              <p:cNvSpPr/>
              <p:nvPr/>
            </p:nvSpPr>
            <p:spPr>
              <a:xfrm>
                <a:off x="5060033" y="4346638"/>
                <a:ext cx="8558" cy="6096"/>
              </a:xfrm>
              <a:custGeom>
                <a:rect b="b" l="l" r="r" t="t"/>
                <a:pathLst>
                  <a:path extrusionOk="0" h="6096" w="8558">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8" name="Google Shape;6238;p104"/>
              <p:cNvSpPr/>
              <p:nvPr/>
            </p:nvSpPr>
            <p:spPr>
              <a:xfrm>
                <a:off x="5049382" y="4352829"/>
                <a:ext cx="8559" cy="6096"/>
              </a:xfrm>
              <a:custGeom>
                <a:rect b="b" l="l" r="r" t="t"/>
                <a:pathLst>
                  <a:path extrusionOk="0" h="6096" w="8559">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9" name="Google Shape;6239;p104"/>
              <p:cNvSpPr/>
              <p:nvPr/>
            </p:nvSpPr>
            <p:spPr>
              <a:xfrm>
                <a:off x="4866015" y="4292025"/>
                <a:ext cx="219679" cy="127142"/>
              </a:xfrm>
              <a:custGeom>
                <a:rect b="b" l="l" r="r" t="t"/>
                <a:pathLst>
                  <a:path extrusionOk="0" h="127142" w="219679">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0" name="Google Shape;6240;p104"/>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1" name="Google Shape;6241;p104"/>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2" name="Google Shape;6242;p104"/>
              <p:cNvSpPr/>
              <p:nvPr/>
            </p:nvSpPr>
            <p:spPr>
              <a:xfrm>
                <a:off x="5044723" y="4311872"/>
                <a:ext cx="5135" cy="2857"/>
              </a:xfrm>
              <a:custGeom>
                <a:rect b="b" l="l" r="r" t="t"/>
                <a:pathLst>
                  <a:path extrusionOk="0" h="2857" w="5135">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3" name="Google Shape;6243;p104"/>
              <p:cNvSpPr/>
              <p:nvPr/>
            </p:nvSpPr>
            <p:spPr>
              <a:xfrm>
                <a:off x="5046530" y="4312698"/>
                <a:ext cx="1521" cy="1221"/>
              </a:xfrm>
              <a:custGeom>
                <a:rect b="b" l="l" r="r" t="t"/>
                <a:pathLst>
                  <a:path extrusionOk="0" h="1221" w="1521">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44" name="Google Shape;6244;p104"/>
            <p:cNvSpPr/>
            <p:nvPr/>
          </p:nvSpPr>
          <p:spPr>
            <a:xfrm>
              <a:off x="3239891" y="3511325"/>
              <a:ext cx="129087" cy="107584"/>
            </a:xfrm>
            <a:custGeom>
              <a:rect b="b" l="l" r="r" t="t"/>
              <a:pathLst>
                <a:path extrusionOk="0" h="107584" w="129087">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5" name="Google Shape;6245;p104"/>
            <p:cNvSpPr/>
            <p:nvPr/>
          </p:nvSpPr>
          <p:spPr>
            <a:xfrm>
              <a:off x="2547598" y="1999349"/>
              <a:ext cx="711585" cy="787458"/>
            </a:xfrm>
            <a:custGeom>
              <a:rect b="b" l="l" r="r" t="t"/>
              <a:pathLst>
                <a:path extrusionOk="0" h="787458" w="711585">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6" name="Google Shape;6246;p104"/>
            <p:cNvSpPr/>
            <p:nvPr/>
          </p:nvSpPr>
          <p:spPr>
            <a:xfrm>
              <a:off x="2526963" y="2038199"/>
              <a:ext cx="663763" cy="751441"/>
            </a:xfrm>
            <a:custGeom>
              <a:rect b="b" l="l" r="r" t="t"/>
              <a:pathLst>
                <a:path extrusionOk="0" h="751441" w="663763">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7" name="Google Shape;6247;p104"/>
            <p:cNvSpPr/>
            <p:nvPr/>
          </p:nvSpPr>
          <p:spPr>
            <a:xfrm>
              <a:off x="5660632" y="225896"/>
              <a:ext cx="713014" cy="789165"/>
            </a:xfrm>
            <a:custGeom>
              <a:rect b="b" l="l" r="r" t="t"/>
              <a:pathLst>
                <a:path extrusionOk="0" h="789165" w="713014">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8" name="Google Shape;6248;p104"/>
            <p:cNvSpPr/>
            <p:nvPr/>
          </p:nvSpPr>
          <p:spPr>
            <a:xfrm>
              <a:off x="5639997" y="264856"/>
              <a:ext cx="665000" cy="752811"/>
            </a:xfrm>
            <a:custGeom>
              <a:rect b="b" l="l" r="r" t="t"/>
              <a:pathLst>
                <a:path extrusionOk="0" h="752811" w="66500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9" name="Google Shape;6249;p104"/>
            <p:cNvSpPr/>
            <p:nvPr/>
          </p:nvSpPr>
          <p:spPr>
            <a:xfrm rot="-1801764">
              <a:off x="5761046" y="473959"/>
              <a:ext cx="64417" cy="111724"/>
            </a:xfrm>
            <a:custGeom>
              <a:rect b="b" l="l" r="r" t="t"/>
              <a:pathLst>
                <a:path extrusionOk="0" h="111823" w="64474">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0" name="Google Shape;6250;p104"/>
            <p:cNvSpPr/>
            <p:nvPr/>
          </p:nvSpPr>
          <p:spPr>
            <a:xfrm rot="-1790023">
              <a:off x="5938028" y="569955"/>
              <a:ext cx="64698" cy="112212"/>
            </a:xfrm>
            <a:custGeom>
              <a:rect b="b" l="l" r="r" t="t"/>
              <a:pathLst>
                <a:path extrusionOk="0" h="112208" w="64696">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1" name="Google Shape;6251;p104"/>
            <p:cNvSpPr/>
            <p:nvPr/>
          </p:nvSpPr>
          <p:spPr>
            <a:xfrm rot="-1801764">
              <a:off x="6087772" y="663001"/>
              <a:ext cx="64417" cy="111724"/>
            </a:xfrm>
            <a:custGeom>
              <a:rect b="b" l="l" r="r" t="t"/>
              <a:pathLst>
                <a:path extrusionOk="0" h="111823" w="64474">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2" name="Google Shape;6252;p104"/>
            <p:cNvSpPr/>
            <p:nvPr/>
          </p:nvSpPr>
          <p:spPr>
            <a:xfrm>
              <a:off x="5152444" y="952333"/>
              <a:ext cx="216911" cy="289327"/>
            </a:xfrm>
            <a:custGeom>
              <a:rect b="b" l="l" r="r" t="t"/>
              <a:pathLst>
                <a:path extrusionOk="0" h="289327" w="216911">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3" name="Google Shape;6253;p104"/>
            <p:cNvSpPr/>
            <p:nvPr/>
          </p:nvSpPr>
          <p:spPr>
            <a:xfrm rot="-1801764">
              <a:off x="5140687" y="961623"/>
              <a:ext cx="170828" cy="296534"/>
            </a:xfrm>
            <a:custGeom>
              <a:rect b="b" l="l" r="r" t="t"/>
              <a:pathLst>
                <a:path extrusionOk="0" h="296798" w="17098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4" name="Google Shape;6254;p104"/>
            <p:cNvSpPr/>
            <p:nvPr/>
          </p:nvSpPr>
          <p:spPr>
            <a:xfrm rot="-1801764">
              <a:off x="5172664" y="1037752"/>
              <a:ext cx="24322" cy="42252"/>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5" name="Google Shape;6255;p104"/>
            <p:cNvSpPr/>
            <p:nvPr/>
          </p:nvSpPr>
          <p:spPr>
            <a:xfrm rot="-1801764">
              <a:off x="5253882" y="1084610"/>
              <a:ext cx="24322" cy="42252"/>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6" name="Google Shape;6256;p104"/>
            <p:cNvSpPr/>
            <p:nvPr/>
          </p:nvSpPr>
          <p:spPr>
            <a:xfrm>
              <a:off x="5184871" y="1123551"/>
              <a:ext cx="85015" cy="59542"/>
            </a:xfrm>
            <a:custGeom>
              <a:rect b="b" l="l" r="r" t="t"/>
              <a:pathLst>
                <a:path extrusionOk="0" h="59542" w="85015">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7" name="Google Shape;6257;p104"/>
            <p:cNvSpPr/>
            <p:nvPr/>
          </p:nvSpPr>
          <p:spPr>
            <a:xfrm>
              <a:off x="3424090" y="2990832"/>
              <a:ext cx="59149" cy="186880"/>
            </a:xfrm>
            <a:custGeom>
              <a:rect b="b" l="l" r="r" t="t"/>
              <a:pathLst>
                <a:path extrusionOk="0" h="186880" w="59149">
                  <a:moveTo>
                    <a:pt x="0" y="152591"/>
                  </a:moveTo>
                  <a:lnTo>
                    <a:pt x="59149" y="186881"/>
                  </a:lnTo>
                  <a:lnTo>
                    <a:pt x="59149" y="34195"/>
                  </a:lnTo>
                  <a:lnTo>
                    <a:pt x="0" y="0"/>
                  </a:lnTo>
                  <a:lnTo>
                    <a:pt x="0" y="152591"/>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8" name="Google Shape;6258;p104"/>
            <p:cNvSpPr/>
            <p:nvPr/>
          </p:nvSpPr>
          <p:spPr>
            <a:xfrm>
              <a:off x="3424090" y="2963209"/>
              <a:ext cx="109454" cy="62007"/>
            </a:xfrm>
            <a:custGeom>
              <a:rect b="b" l="l" r="r" t="t"/>
              <a:pathLst>
                <a:path extrusionOk="0" h="62007" w="109454">
                  <a:moveTo>
                    <a:pt x="59149" y="62008"/>
                  </a:moveTo>
                  <a:lnTo>
                    <a:pt x="0" y="27718"/>
                  </a:lnTo>
                  <a:lnTo>
                    <a:pt x="47928" y="0"/>
                  </a:lnTo>
                  <a:lnTo>
                    <a:pt x="109455" y="34480"/>
                  </a:lnTo>
                  <a:lnTo>
                    <a:pt x="59149" y="62008"/>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9" name="Google Shape;6259;p104"/>
            <p:cNvSpPr/>
            <p:nvPr/>
          </p:nvSpPr>
          <p:spPr>
            <a:xfrm>
              <a:off x="3532974" y="2965813"/>
              <a:ext cx="174947" cy="282184"/>
            </a:xfrm>
            <a:custGeom>
              <a:rect b="b" l="l" r="r" t="t"/>
              <a:pathLst>
                <a:path extrusionOk="0" h="282184" w="174947">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0" name="Google Shape;6260;p104"/>
            <p:cNvSpPr/>
            <p:nvPr/>
          </p:nvSpPr>
          <p:spPr>
            <a:xfrm>
              <a:off x="3635011" y="3202477"/>
              <a:ext cx="34899" cy="63627"/>
            </a:xfrm>
            <a:custGeom>
              <a:rect b="b" l="l" r="r" t="t"/>
              <a:pathLst>
                <a:path extrusionOk="0" h="63627" w="34899">
                  <a:moveTo>
                    <a:pt x="0" y="63627"/>
                  </a:moveTo>
                  <a:lnTo>
                    <a:pt x="34900" y="43148"/>
                  </a:lnTo>
                  <a:lnTo>
                    <a:pt x="3138" y="0"/>
                  </a:lnTo>
                  <a:lnTo>
                    <a:pt x="0" y="6362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1" name="Google Shape;6261;p104"/>
            <p:cNvSpPr/>
            <p:nvPr/>
          </p:nvSpPr>
          <p:spPr>
            <a:xfrm>
              <a:off x="3499691" y="2985265"/>
              <a:ext cx="174947" cy="281849"/>
            </a:xfrm>
            <a:custGeom>
              <a:rect b="b" l="l" r="r" t="t"/>
              <a:pathLst>
                <a:path extrusionOk="0" h="281849" w="174947">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62" name="Google Shape;6262;p104"/>
          <p:cNvGrpSpPr/>
          <p:nvPr/>
        </p:nvGrpSpPr>
        <p:grpSpPr>
          <a:xfrm>
            <a:off x="2671764" y="2863382"/>
            <a:ext cx="1550646" cy="1684920"/>
            <a:chOff x="2244025" y="145922"/>
            <a:chExt cx="4382832" cy="4762352"/>
          </a:xfrm>
        </p:grpSpPr>
        <p:grpSp>
          <p:nvGrpSpPr>
            <p:cNvPr id="6263" name="Google Shape;6263;p104"/>
            <p:cNvGrpSpPr/>
            <p:nvPr/>
          </p:nvGrpSpPr>
          <p:grpSpPr>
            <a:xfrm>
              <a:off x="4124355" y="330300"/>
              <a:ext cx="2502502" cy="3373185"/>
              <a:chOff x="5785580" y="1232275"/>
              <a:chExt cx="2502502" cy="3373185"/>
            </a:xfrm>
          </p:grpSpPr>
          <p:sp>
            <p:nvSpPr>
              <p:cNvPr id="6264" name="Google Shape;6264;p104"/>
              <p:cNvSpPr/>
              <p:nvPr/>
            </p:nvSpPr>
            <p:spPr>
              <a:xfrm>
                <a:off x="6314607" y="3851433"/>
                <a:ext cx="944490" cy="545783"/>
              </a:xfrm>
              <a:custGeom>
                <a:rect b="b" l="l" r="r" t="t"/>
                <a:pathLst>
                  <a:path extrusionOk="0" h="545783" w="94449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5" name="Google Shape;6265;p104"/>
              <p:cNvSpPr/>
              <p:nvPr/>
            </p:nvSpPr>
            <p:spPr>
              <a:xfrm>
                <a:off x="6357717" y="3826573"/>
                <a:ext cx="944624" cy="545413"/>
              </a:xfrm>
              <a:custGeom>
                <a:rect b="b" l="l" r="r" t="t"/>
                <a:pathLst>
                  <a:path extrusionOk="0" h="545413" w="944624">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6" name="Google Shape;6266;p104"/>
              <p:cNvSpPr/>
              <p:nvPr/>
            </p:nvSpPr>
            <p:spPr>
              <a:xfrm>
                <a:off x="7274623" y="4156138"/>
                <a:ext cx="27813" cy="18192"/>
              </a:xfrm>
              <a:custGeom>
                <a:rect b="b" l="l" r="r" t="t"/>
                <a:pathLst>
                  <a:path extrusionOk="0" h="18192" w="27813">
                    <a:moveTo>
                      <a:pt x="27813" y="18193"/>
                    </a:moveTo>
                    <a:lnTo>
                      <a:pt x="27813" y="0"/>
                    </a:lnTo>
                    <a:lnTo>
                      <a:pt x="0" y="16002"/>
                    </a:lnTo>
                    <a:lnTo>
                      <a:pt x="27813" y="1819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7" name="Google Shape;6267;p104"/>
              <p:cNvSpPr/>
              <p:nvPr/>
            </p:nvSpPr>
            <p:spPr>
              <a:xfrm>
                <a:off x="6357747" y="4031456"/>
                <a:ext cx="28575" cy="18478"/>
              </a:xfrm>
              <a:custGeom>
                <a:rect b="b" l="l" r="r" t="t"/>
                <a:pathLst>
                  <a:path extrusionOk="0" h="18478" w="28575">
                    <a:moveTo>
                      <a:pt x="0" y="18479"/>
                    </a:moveTo>
                    <a:lnTo>
                      <a:pt x="0" y="0"/>
                    </a:lnTo>
                    <a:lnTo>
                      <a:pt x="28575" y="11811"/>
                    </a:lnTo>
                    <a:lnTo>
                      <a:pt x="0" y="1847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8" name="Google Shape;6268;p104"/>
              <p:cNvSpPr/>
              <p:nvPr/>
            </p:nvSpPr>
            <p:spPr>
              <a:xfrm>
                <a:off x="6357717" y="3808380"/>
                <a:ext cx="944624" cy="545381"/>
              </a:xfrm>
              <a:custGeom>
                <a:rect b="b" l="l" r="r" t="t"/>
                <a:pathLst>
                  <a:path extrusionOk="0" h="545381" w="944624">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9" name="Google Shape;6269;p104"/>
              <p:cNvSpPr/>
              <p:nvPr/>
            </p:nvSpPr>
            <p:spPr>
              <a:xfrm>
                <a:off x="6627114" y="3561873"/>
                <a:ext cx="675322" cy="594264"/>
              </a:xfrm>
              <a:custGeom>
                <a:rect b="b" l="l" r="r" t="t"/>
                <a:pathLst>
                  <a:path extrusionOk="0" h="594264" w="675322">
                    <a:moveTo>
                      <a:pt x="74581" y="247269"/>
                    </a:moveTo>
                    <a:lnTo>
                      <a:pt x="0" y="0"/>
                    </a:lnTo>
                    <a:lnTo>
                      <a:pt x="608933" y="349186"/>
                    </a:lnTo>
                    <a:lnTo>
                      <a:pt x="675322" y="594265"/>
                    </a:lnTo>
                    <a:lnTo>
                      <a:pt x="74581" y="24726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0" name="Google Shape;6270;p104"/>
              <p:cNvSpPr/>
              <p:nvPr/>
            </p:nvSpPr>
            <p:spPr>
              <a:xfrm>
                <a:off x="7276147" y="4135183"/>
                <a:ext cx="26289" cy="31146"/>
              </a:xfrm>
              <a:custGeom>
                <a:rect b="b" l="l" r="r" t="t"/>
                <a:pathLst>
                  <a:path extrusionOk="0" h="31146" w="26289">
                    <a:moveTo>
                      <a:pt x="8572" y="31147"/>
                    </a:moveTo>
                    <a:lnTo>
                      <a:pt x="26289" y="20955"/>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1" name="Google Shape;6271;p104"/>
              <p:cNvSpPr/>
              <p:nvPr/>
            </p:nvSpPr>
            <p:spPr>
              <a:xfrm>
                <a:off x="6607968" y="3571113"/>
                <a:ext cx="676751" cy="595217"/>
              </a:xfrm>
              <a:custGeom>
                <a:rect b="b" l="l" r="r" t="t"/>
                <a:pathLst>
                  <a:path extrusionOk="0" h="595217" w="676751">
                    <a:moveTo>
                      <a:pt x="74486" y="247364"/>
                    </a:moveTo>
                    <a:lnTo>
                      <a:pt x="0" y="0"/>
                    </a:lnTo>
                    <a:lnTo>
                      <a:pt x="608933" y="349282"/>
                    </a:lnTo>
                    <a:lnTo>
                      <a:pt x="676751" y="595217"/>
                    </a:lnTo>
                    <a:lnTo>
                      <a:pt x="74486" y="24736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2" name="Google Shape;6272;p104"/>
              <p:cNvSpPr/>
              <p:nvPr/>
            </p:nvSpPr>
            <p:spPr>
              <a:xfrm>
                <a:off x="5811392" y="1232275"/>
                <a:ext cx="2476690" cy="3358041"/>
              </a:xfrm>
              <a:custGeom>
                <a:rect b="b" l="l" r="r" t="t"/>
                <a:pathLst>
                  <a:path extrusionOk="0" h="3358041" w="247669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3" name="Google Shape;6273;p104"/>
              <p:cNvSpPr/>
              <p:nvPr/>
            </p:nvSpPr>
            <p:spPr>
              <a:xfrm>
                <a:off x="8240363" y="4509420"/>
                <a:ext cx="26098" cy="92487"/>
              </a:xfrm>
              <a:custGeom>
                <a:rect b="b" l="l" r="r" t="t"/>
                <a:pathLst>
                  <a:path extrusionOk="0" h="92487" w="26098">
                    <a:moveTo>
                      <a:pt x="0" y="92488"/>
                    </a:moveTo>
                    <a:lnTo>
                      <a:pt x="26098" y="77438"/>
                    </a:lnTo>
                    <a:lnTo>
                      <a:pt x="14859" y="0"/>
                    </a:lnTo>
                    <a:lnTo>
                      <a:pt x="0" y="9248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4" name="Google Shape;6274;p104"/>
              <p:cNvSpPr/>
              <p:nvPr/>
            </p:nvSpPr>
            <p:spPr>
              <a:xfrm>
                <a:off x="5807106" y="1235868"/>
                <a:ext cx="62674" cy="27245"/>
              </a:xfrm>
              <a:custGeom>
                <a:rect b="b" l="l" r="r" t="t"/>
                <a:pathLst>
                  <a:path extrusionOk="0" h="27245" w="62674">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5" name="Google Shape;6275;p104"/>
              <p:cNvSpPr/>
              <p:nvPr/>
            </p:nvSpPr>
            <p:spPr>
              <a:xfrm>
                <a:off x="5789771" y="1244753"/>
                <a:ext cx="2476690" cy="3358040"/>
              </a:xfrm>
              <a:custGeom>
                <a:rect b="b" l="l" r="r" t="t"/>
                <a:pathLst>
                  <a:path extrusionOk="0" h="3358040" w="247669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6" name="Google Shape;6276;p104"/>
              <p:cNvSpPr/>
              <p:nvPr/>
            </p:nvSpPr>
            <p:spPr>
              <a:xfrm>
                <a:off x="5785580" y="1247175"/>
                <a:ext cx="2476785" cy="3358285"/>
              </a:xfrm>
              <a:custGeom>
                <a:rect b="b" l="l" r="r" t="t"/>
                <a:pathLst>
                  <a:path extrusionOk="0" h="3358285" w="2476785">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7" name="Google Shape;6277;p104"/>
              <p:cNvSpPr/>
              <p:nvPr/>
            </p:nvSpPr>
            <p:spPr>
              <a:xfrm>
                <a:off x="5815488" y="1286421"/>
                <a:ext cx="2415539" cy="3200710"/>
              </a:xfrm>
              <a:custGeom>
                <a:rect b="b" l="l" r="r" t="t"/>
                <a:pathLst>
                  <a:path extrusionOk="0" h="3200710" w="2415539">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8" name="Google Shape;6278;p104"/>
              <p:cNvSpPr/>
              <p:nvPr/>
            </p:nvSpPr>
            <p:spPr>
              <a:xfrm>
                <a:off x="5915882" y="1476290"/>
                <a:ext cx="2188940" cy="1460906"/>
              </a:xfrm>
              <a:custGeom>
                <a:rect b="b" l="l" r="r" t="t"/>
                <a:pathLst>
                  <a:path extrusionOk="0" h="1460906" w="218894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9" name="Google Shape;6279;p104"/>
              <p:cNvSpPr/>
              <p:nvPr/>
            </p:nvSpPr>
            <p:spPr>
              <a:xfrm rot="-1801764">
                <a:off x="5975652" y="1564561"/>
                <a:ext cx="76512" cy="132469"/>
              </a:xfrm>
              <a:custGeom>
                <a:rect b="b" l="l" r="r" t="t"/>
                <a:pathLst>
                  <a:path extrusionOk="0" h="132587" w="7658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0" name="Google Shape;6280;p104"/>
              <p:cNvSpPr/>
              <p:nvPr/>
            </p:nvSpPr>
            <p:spPr>
              <a:xfrm>
                <a:off x="6935438" y="2145169"/>
                <a:ext cx="197262" cy="149154"/>
              </a:xfrm>
              <a:custGeom>
                <a:rect b="b" l="l" r="r" t="t"/>
                <a:pathLst>
                  <a:path extrusionOk="0" h="149154" w="197262">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1" name="Google Shape;6281;p104"/>
              <p:cNvSpPr/>
              <p:nvPr/>
            </p:nvSpPr>
            <p:spPr>
              <a:xfrm>
                <a:off x="7235094" y="2318577"/>
                <a:ext cx="197262" cy="148968"/>
              </a:xfrm>
              <a:custGeom>
                <a:rect b="b" l="l" r="r" t="t"/>
                <a:pathLst>
                  <a:path extrusionOk="0" h="148968" w="197262">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2" name="Google Shape;6282;p104"/>
              <p:cNvSpPr/>
              <p:nvPr/>
            </p:nvSpPr>
            <p:spPr>
              <a:xfrm>
                <a:off x="7529798" y="2488369"/>
                <a:ext cx="197358" cy="149033"/>
              </a:xfrm>
              <a:custGeom>
                <a:rect b="b" l="l" r="r" t="t"/>
                <a:pathLst>
                  <a:path extrusionOk="0" h="149033" w="197358">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3" name="Google Shape;6283;p104"/>
              <p:cNvSpPr/>
              <p:nvPr/>
            </p:nvSpPr>
            <p:spPr>
              <a:xfrm>
                <a:off x="7829454" y="2661668"/>
                <a:ext cx="197358" cy="148943"/>
              </a:xfrm>
              <a:custGeom>
                <a:rect b="b" l="l" r="r" t="t"/>
                <a:pathLst>
                  <a:path extrusionOk="0" h="148943" w="197358">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4" name="Google Shape;6284;p104"/>
              <p:cNvSpPr/>
              <p:nvPr/>
            </p:nvSpPr>
            <p:spPr>
              <a:xfrm>
                <a:off x="7391400" y="2634856"/>
                <a:ext cx="551783" cy="685887"/>
              </a:xfrm>
              <a:custGeom>
                <a:rect b="b" l="l" r="r" t="t"/>
                <a:pathLst>
                  <a:path extrusionOk="0" h="685887" w="551783">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5" name="Google Shape;6285;p104"/>
              <p:cNvSpPr/>
              <p:nvPr/>
            </p:nvSpPr>
            <p:spPr>
              <a:xfrm>
                <a:off x="5981604" y="2604685"/>
                <a:ext cx="1286351" cy="820016"/>
              </a:xfrm>
              <a:custGeom>
                <a:rect b="b" l="l" r="r" t="t"/>
                <a:pathLst>
                  <a:path extrusionOk="0" h="820016" w="1286351">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6" name="Google Shape;6286;p104"/>
              <p:cNvSpPr/>
              <p:nvPr/>
            </p:nvSpPr>
            <p:spPr>
              <a:xfrm>
                <a:off x="5985319" y="2767047"/>
                <a:ext cx="1158430" cy="718178"/>
              </a:xfrm>
              <a:custGeom>
                <a:rect b="b" l="l" r="r" t="t"/>
                <a:pathLst>
                  <a:path extrusionOk="0" h="718178" w="115843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7" name="Google Shape;6287;p104"/>
              <p:cNvSpPr/>
              <p:nvPr/>
            </p:nvSpPr>
            <p:spPr>
              <a:xfrm>
                <a:off x="5985319" y="2872624"/>
                <a:ext cx="1158430" cy="718059"/>
              </a:xfrm>
              <a:custGeom>
                <a:rect b="b" l="l" r="r" t="t"/>
                <a:pathLst>
                  <a:path extrusionOk="0" h="718059" w="115843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8" name="Google Shape;6288;p104"/>
              <p:cNvSpPr/>
              <p:nvPr/>
            </p:nvSpPr>
            <p:spPr>
              <a:xfrm>
                <a:off x="5985319" y="2978121"/>
                <a:ext cx="868489" cy="550694"/>
              </a:xfrm>
              <a:custGeom>
                <a:rect b="b" l="l" r="r" t="t"/>
                <a:pathLst>
                  <a:path extrusionOk="0" h="550694" w="868489">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9" name="Google Shape;6289;p104"/>
              <p:cNvSpPr/>
              <p:nvPr/>
            </p:nvSpPr>
            <p:spPr>
              <a:xfrm>
                <a:off x="7391018" y="3086134"/>
                <a:ext cx="551783" cy="368151"/>
              </a:xfrm>
              <a:custGeom>
                <a:rect b="b" l="l" r="r" t="t"/>
                <a:pathLst>
                  <a:path extrusionOk="0" h="368151"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0" name="Google Shape;6290;p104"/>
              <p:cNvSpPr/>
              <p:nvPr/>
            </p:nvSpPr>
            <p:spPr>
              <a:xfrm>
                <a:off x="7391018" y="3191616"/>
                <a:ext cx="551783" cy="368230"/>
              </a:xfrm>
              <a:custGeom>
                <a:rect b="b" l="l" r="r" t="t"/>
                <a:pathLst>
                  <a:path extrusionOk="0" h="368230" w="551783">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1" name="Google Shape;6291;p104"/>
              <p:cNvSpPr/>
              <p:nvPr/>
            </p:nvSpPr>
            <p:spPr>
              <a:xfrm>
                <a:off x="7391018" y="3297399"/>
                <a:ext cx="413670" cy="288153"/>
              </a:xfrm>
              <a:custGeom>
                <a:rect b="b" l="l" r="r" t="t"/>
                <a:pathLst>
                  <a:path extrusionOk="0" h="288153" w="41367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2" name="Google Shape;6292;p104"/>
              <p:cNvSpPr/>
              <p:nvPr/>
            </p:nvSpPr>
            <p:spPr>
              <a:xfrm>
                <a:off x="7391400" y="3447774"/>
                <a:ext cx="551783" cy="685927"/>
              </a:xfrm>
              <a:custGeom>
                <a:rect b="b" l="l" r="r" t="t"/>
                <a:pathLst>
                  <a:path extrusionOk="0" h="685927" w="551783">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3" name="Google Shape;6293;p104"/>
              <p:cNvSpPr/>
              <p:nvPr/>
            </p:nvSpPr>
            <p:spPr>
              <a:xfrm>
                <a:off x="7391018" y="3899093"/>
                <a:ext cx="551783" cy="368152"/>
              </a:xfrm>
              <a:custGeom>
                <a:rect b="b" l="l" r="r" t="t"/>
                <a:pathLst>
                  <a:path extrusionOk="0" h="368152"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4" name="Google Shape;6294;p104"/>
              <p:cNvSpPr/>
              <p:nvPr/>
            </p:nvSpPr>
            <p:spPr>
              <a:xfrm>
                <a:off x="7462456" y="2876264"/>
                <a:ext cx="257937" cy="241458"/>
              </a:xfrm>
              <a:custGeom>
                <a:rect b="b" l="l" r="r" t="t"/>
                <a:pathLst>
                  <a:path extrusionOk="0" h="241458" w="257937">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5" name="Google Shape;6295;p104"/>
              <p:cNvSpPr/>
              <p:nvPr/>
            </p:nvSpPr>
            <p:spPr>
              <a:xfrm rot="-1801764">
                <a:off x="7788337" y="2912905"/>
                <a:ext cx="68709" cy="119146"/>
              </a:xfrm>
              <a:custGeom>
                <a:rect b="b" l="l" r="r" t="t"/>
                <a:pathLst>
                  <a:path extrusionOk="0" h="119252" w="6877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6" name="Google Shape;6296;p104"/>
              <p:cNvSpPr/>
              <p:nvPr/>
            </p:nvSpPr>
            <p:spPr>
              <a:xfrm>
                <a:off x="7466171" y="3701224"/>
                <a:ext cx="257936" cy="241363"/>
              </a:xfrm>
              <a:custGeom>
                <a:rect b="b" l="l" r="r" t="t"/>
                <a:pathLst>
                  <a:path extrusionOk="0" h="241363" w="257936">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7" name="Google Shape;6297;p104"/>
              <p:cNvSpPr/>
              <p:nvPr/>
            </p:nvSpPr>
            <p:spPr>
              <a:xfrm rot="-1790023">
                <a:off x="7807389" y="3748630"/>
                <a:ext cx="69009" cy="119667"/>
              </a:xfrm>
              <a:custGeom>
                <a:rect b="b" l="l" r="r" t="t"/>
                <a:pathLst>
                  <a:path extrusionOk="0" h="119663" w="69007">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8" name="Google Shape;6298;p104"/>
              <p:cNvSpPr/>
              <p:nvPr/>
            </p:nvSpPr>
            <p:spPr>
              <a:xfrm>
                <a:off x="5996654" y="1854288"/>
                <a:ext cx="1266348" cy="1335535"/>
              </a:xfrm>
              <a:custGeom>
                <a:rect b="b" l="l" r="r" t="t"/>
                <a:pathLst>
                  <a:path extrusionOk="0" h="1335535" w="1266348">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9" name="Google Shape;6299;p104"/>
              <p:cNvSpPr/>
              <p:nvPr/>
            </p:nvSpPr>
            <p:spPr>
              <a:xfrm>
                <a:off x="6187916" y="2312479"/>
                <a:ext cx="441007" cy="412813"/>
              </a:xfrm>
              <a:custGeom>
                <a:rect b="b" l="l" r="r" t="t"/>
                <a:pathLst>
                  <a:path extrusionOk="0" h="412813" w="441007">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0" name="Google Shape;6300;p104"/>
              <p:cNvSpPr/>
              <p:nvPr/>
            </p:nvSpPr>
            <p:spPr>
              <a:xfrm rot="-1801764">
                <a:off x="6969573" y="2537060"/>
                <a:ext cx="117623" cy="203653"/>
              </a:xfrm>
              <a:custGeom>
                <a:rect b="b" l="l" r="r" t="t"/>
                <a:pathLst>
                  <a:path extrusionOk="0" h="203834" w="117728">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01" name="Google Shape;6301;p104"/>
            <p:cNvSpPr/>
            <p:nvPr/>
          </p:nvSpPr>
          <p:spPr>
            <a:xfrm>
              <a:off x="4124355" y="1157329"/>
              <a:ext cx="276891" cy="1108478"/>
            </a:xfrm>
            <a:custGeom>
              <a:rect b="b" l="l" r="r" t="t"/>
              <a:pathLst>
                <a:path extrusionOk="0" h="1108478" w="276891">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2" name="Google Shape;6302;p104"/>
            <p:cNvSpPr/>
            <p:nvPr/>
          </p:nvSpPr>
          <p:spPr>
            <a:xfrm>
              <a:off x="3407027" y="665933"/>
              <a:ext cx="814853" cy="1408939"/>
            </a:xfrm>
            <a:custGeom>
              <a:rect b="b" l="l" r="r" t="t"/>
              <a:pathLst>
                <a:path extrusionOk="0" h="1408939" w="814853">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3" name="Google Shape;6303;p104"/>
            <p:cNvSpPr/>
            <p:nvPr/>
          </p:nvSpPr>
          <p:spPr>
            <a:xfrm>
              <a:off x="3387120" y="682740"/>
              <a:ext cx="804386" cy="1393465"/>
            </a:xfrm>
            <a:custGeom>
              <a:rect b="b" l="l" r="r" t="t"/>
              <a:pathLst>
                <a:path extrusionOk="0" h="1393465" w="804386">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4" name="Google Shape;6304;p104"/>
            <p:cNvSpPr/>
            <p:nvPr/>
          </p:nvSpPr>
          <p:spPr>
            <a:xfrm>
              <a:off x="3499610" y="847672"/>
              <a:ext cx="17240" cy="769048"/>
            </a:xfrm>
            <a:custGeom>
              <a:rect b="b" l="l" r="r" t="t"/>
              <a:pathLst>
                <a:path extrusionOk="0" h="769048" w="17240">
                  <a:moveTo>
                    <a:pt x="0" y="759047"/>
                  </a:moveTo>
                  <a:lnTo>
                    <a:pt x="17240" y="769048"/>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5" name="Google Shape;6305;p104"/>
            <p:cNvSpPr/>
            <p:nvPr/>
          </p:nvSpPr>
          <p:spPr>
            <a:xfrm>
              <a:off x="3477988" y="1035502"/>
              <a:ext cx="60483" cy="177021"/>
            </a:xfrm>
            <a:custGeom>
              <a:rect b="b" l="l" r="r" t="t"/>
              <a:pathLst>
                <a:path extrusionOk="0" h="177021" w="60483">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6" name="Google Shape;6306;p104"/>
            <p:cNvSpPr/>
            <p:nvPr/>
          </p:nvSpPr>
          <p:spPr>
            <a:xfrm>
              <a:off x="3684776" y="951970"/>
              <a:ext cx="17335" cy="768953"/>
            </a:xfrm>
            <a:custGeom>
              <a:rect b="b" l="l" r="r" t="t"/>
              <a:pathLst>
                <a:path extrusionOk="0" h="768953" w="17335">
                  <a:moveTo>
                    <a:pt x="0" y="758952"/>
                  </a:moveTo>
                  <a:lnTo>
                    <a:pt x="17336" y="768953"/>
                  </a:lnTo>
                  <a:lnTo>
                    <a:pt x="17336" y="10001"/>
                  </a:lnTo>
                  <a:lnTo>
                    <a:pt x="0" y="0"/>
                  </a:lnTo>
                  <a:lnTo>
                    <a:pt x="0" y="75895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7" name="Google Shape;6307;p104"/>
            <p:cNvSpPr/>
            <p:nvPr/>
          </p:nvSpPr>
          <p:spPr>
            <a:xfrm>
              <a:off x="3663154" y="1389355"/>
              <a:ext cx="60579" cy="177060"/>
            </a:xfrm>
            <a:custGeom>
              <a:rect b="b" l="l" r="r" t="t"/>
              <a:pathLst>
                <a:path extrusionOk="0" h="177060" w="60579">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8" name="Google Shape;6308;p104"/>
            <p:cNvSpPr/>
            <p:nvPr/>
          </p:nvSpPr>
          <p:spPr>
            <a:xfrm>
              <a:off x="3870037" y="1058841"/>
              <a:ext cx="17335" cy="769048"/>
            </a:xfrm>
            <a:custGeom>
              <a:rect b="b" l="l" r="r" t="t"/>
              <a:pathLst>
                <a:path extrusionOk="0" h="769048" w="17335">
                  <a:moveTo>
                    <a:pt x="0" y="759047"/>
                  </a:moveTo>
                  <a:lnTo>
                    <a:pt x="17335" y="769049"/>
                  </a:lnTo>
                  <a:lnTo>
                    <a:pt x="17335"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9" name="Google Shape;6309;p104"/>
            <p:cNvSpPr/>
            <p:nvPr/>
          </p:nvSpPr>
          <p:spPr>
            <a:xfrm>
              <a:off x="3848416" y="1146769"/>
              <a:ext cx="60579" cy="177060"/>
            </a:xfrm>
            <a:custGeom>
              <a:rect b="b" l="l" r="r" t="t"/>
              <a:pathLst>
                <a:path extrusionOk="0" h="177060" w="60579">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0" name="Google Shape;6310;p104"/>
            <p:cNvSpPr/>
            <p:nvPr/>
          </p:nvSpPr>
          <p:spPr>
            <a:xfrm>
              <a:off x="4055299" y="1165807"/>
              <a:ext cx="17240" cy="768953"/>
            </a:xfrm>
            <a:custGeom>
              <a:rect b="b" l="l" r="r" t="t"/>
              <a:pathLst>
                <a:path extrusionOk="0" h="768953" w="17240">
                  <a:moveTo>
                    <a:pt x="0" y="759047"/>
                  </a:moveTo>
                  <a:lnTo>
                    <a:pt x="17240" y="768953"/>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1" name="Google Shape;6311;p104"/>
            <p:cNvSpPr/>
            <p:nvPr/>
          </p:nvSpPr>
          <p:spPr>
            <a:xfrm>
              <a:off x="4033677" y="1453459"/>
              <a:ext cx="60483" cy="177021"/>
            </a:xfrm>
            <a:custGeom>
              <a:rect b="b" l="l" r="r" t="t"/>
              <a:pathLst>
                <a:path extrusionOk="0" h="177021" w="60483">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12" name="Google Shape;6312;p104"/>
            <p:cNvGrpSpPr/>
            <p:nvPr/>
          </p:nvGrpSpPr>
          <p:grpSpPr>
            <a:xfrm>
              <a:off x="3457891" y="2611797"/>
              <a:ext cx="595122" cy="410622"/>
              <a:chOff x="5119116" y="3513772"/>
              <a:chExt cx="595122" cy="410622"/>
            </a:xfrm>
          </p:grpSpPr>
          <p:sp>
            <p:nvSpPr>
              <p:cNvPr id="6313" name="Google Shape;6313;p104"/>
              <p:cNvSpPr/>
              <p:nvPr/>
            </p:nvSpPr>
            <p:spPr>
              <a:xfrm>
                <a:off x="5119116" y="361864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4" name="Google Shape;6314;p104"/>
              <p:cNvSpPr/>
              <p:nvPr/>
            </p:nvSpPr>
            <p:spPr>
              <a:xfrm>
                <a:off x="5184648" y="357930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5" name="Google Shape;6315;p104"/>
              <p:cNvSpPr/>
              <p:nvPr/>
            </p:nvSpPr>
            <p:spPr>
              <a:xfrm>
                <a:off x="5184743" y="3664839"/>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6" name="Google Shape;6316;p104"/>
              <p:cNvSpPr/>
              <p:nvPr/>
            </p:nvSpPr>
            <p:spPr>
              <a:xfrm>
                <a:off x="5674423" y="3666648"/>
                <a:ext cx="39814" cy="93916"/>
              </a:xfrm>
              <a:custGeom>
                <a:rect b="b" l="l" r="r" t="t"/>
                <a:pathLst>
                  <a:path extrusionOk="0" h="93916" w="39814">
                    <a:moveTo>
                      <a:pt x="39814" y="0"/>
                    </a:moveTo>
                    <a:lnTo>
                      <a:pt x="39814" y="65532"/>
                    </a:lnTo>
                    <a:lnTo>
                      <a:pt x="13049" y="93916"/>
                    </a:lnTo>
                    <a:lnTo>
                      <a:pt x="0" y="18955"/>
                    </a:lnTo>
                    <a:lnTo>
                      <a:pt x="39814"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7" name="Google Shape;6317;p104"/>
              <p:cNvSpPr/>
              <p:nvPr/>
            </p:nvSpPr>
            <p:spPr>
              <a:xfrm>
                <a:off x="5184648" y="3513772"/>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8" name="Google Shape;6318;p104"/>
              <p:cNvSpPr/>
              <p:nvPr/>
            </p:nvSpPr>
            <p:spPr>
              <a:xfrm>
                <a:off x="5260027" y="3555420"/>
                <a:ext cx="379097" cy="218860"/>
              </a:xfrm>
              <a:custGeom>
                <a:rect b="b" l="l" r="r" t="t"/>
                <a:pathLst>
                  <a:path extrusionOk="0" h="218860" w="379097">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9" name="Google Shape;6319;p104"/>
              <p:cNvSpPr/>
              <p:nvPr/>
            </p:nvSpPr>
            <p:spPr>
              <a:xfrm>
                <a:off x="5260371" y="3568469"/>
                <a:ext cx="378428" cy="205811"/>
              </a:xfrm>
              <a:custGeom>
                <a:rect b="b" l="l" r="r" t="t"/>
                <a:pathLst>
                  <a:path extrusionOk="0" h="205811" w="378428">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0" name="Google Shape;6320;p104"/>
              <p:cNvSpPr/>
              <p:nvPr/>
            </p:nvSpPr>
            <p:spPr>
              <a:xfrm>
                <a:off x="5357145" y="3618071"/>
                <a:ext cx="176643" cy="110490"/>
              </a:xfrm>
              <a:custGeom>
                <a:rect b="b" l="l" r="r" t="t"/>
                <a:pathLst>
                  <a:path extrusionOk="0" h="110490" w="176643">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1" name="Google Shape;6321;p104"/>
              <p:cNvSpPr/>
              <p:nvPr/>
            </p:nvSpPr>
            <p:spPr>
              <a:xfrm>
                <a:off x="5430297" y="3699986"/>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2" name="Google Shape;6322;p104"/>
              <p:cNvSpPr/>
              <p:nvPr/>
            </p:nvSpPr>
            <p:spPr>
              <a:xfrm>
                <a:off x="5506497" y="3706463"/>
                <a:ext cx="25145" cy="11810"/>
              </a:xfrm>
              <a:custGeom>
                <a:rect b="b" l="l" r="r" t="t"/>
                <a:pathLst>
                  <a:path extrusionOk="0" h="11810" w="25145">
                    <a:moveTo>
                      <a:pt x="25146" y="10287"/>
                    </a:moveTo>
                    <a:lnTo>
                      <a:pt x="25146" y="0"/>
                    </a:lnTo>
                    <a:lnTo>
                      <a:pt x="0" y="2000"/>
                    </a:lnTo>
                    <a:lnTo>
                      <a:pt x="14478"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3" name="Google Shape;6323;p104"/>
              <p:cNvSpPr/>
              <p:nvPr/>
            </p:nvSpPr>
            <p:spPr>
              <a:xfrm>
                <a:off x="5514975" y="366874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4" name="Google Shape;6324;p104"/>
              <p:cNvSpPr/>
              <p:nvPr/>
            </p:nvSpPr>
            <p:spPr>
              <a:xfrm>
                <a:off x="5455729" y="3672554"/>
                <a:ext cx="28384" cy="19811"/>
              </a:xfrm>
              <a:custGeom>
                <a:rect b="b" l="l" r="r" t="t"/>
                <a:pathLst>
                  <a:path extrusionOk="0" h="19811" w="28384">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5" name="Google Shape;6325;p104"/>
              <p:cNvSpPr/>
              <p:nvPr/>
            </p:nvSpPr>
            <p:spPr>
              <a:xfrm>
                <a:off x="5397817" y="3639502"/>
                <a:ext cx="35337" cy="23336"/>
              </a:xfrm>
              <a:custGeom>
                <a:rect b="b" l="l" r="r" t="t"/>
                <a:pathLst>
                  <a:path extrusionOk="0" h="23336" w="35337">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6" name="Google Shape;6326;p104"/>
              <p:cNvSpPr/>
              <p:nvPr/>
            </p:nvSpPr>
            <p:spPr>
              <a:xfrm>
                <a:off x="5430297" y="3620928"/>
                <a:ext cx="16383" cy="14668"/>
              </a:xfrm>
              <a:custGeom>
                <a:rect b="b" l="l" r="r" t="t"/>
                <a:pathLst>
                  <a:path extrusionOk="0" h="14668" w="16383">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7" name="Google Shape;6327;p104"/>
              <p:cNvSpPr/>
              <p:nvPr/>
            </p:nvSpPr>
            <p:spPr>
              <a:xfrm>
                <a:off x="5357050" y="361788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8" name="Google Shape;6328;p104"/>
              <p:cNvSpPr/>
              <p:nvPr/>
            </p:nvSpPr>
            <p:spPr>
              <a:xfrm>
                <a:off x="5357621" y="3652361"/>
                <a:ext cx="18002" cy="18097"/>
              </a:xfrm>
              <a:custGeom>
                <a:rect b="b" l="l" r="r" t="t"/>
                <a:pathLst>
                  <a:path extrusionOk="0" h="18097" w="18002">
                    <a:moveTo>
                      <a:pt x="0" y="10668"/>
                    </a:moveTo>
                    <a:lnTo>
                      <a:pt x="0" y="0"/>
                    </a:lnTo>
                    <a:lnTo>
                      <a:pt x="18002" y="0"/>
                    </a:lnTo>
                    <a:lnTo>
                      <a:pt x="13621"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9" name="Google Shape;6329;p104"/>
              <p:cNvSpPr/>
              <p:nvPr/>
            </p:nvSpPr>
            <p:spPr>
              <a:xfrm>
                <a:off x="5357145" y="3607879"/>
                <a:ext cx="176643" cy="110394"/>
              </a:xfrm>
              <a:custGeom>
                <a:rect b="b" l="l" r="r" t="t"/>
                <a:pathLst>
                  <a:path extrusionOk="0" h="110394" w="176643">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330" name="Google Shape;6330;p104"/>
            <p:cNvGrpSpPr/>
            <p:nvPr/>
          </p:nvGrpSpPr>
          <p:grpSpPr>
            <a:xfrm>
              <a:off x="3545044" y="2530263"/>
              <a:ext cx="529590" cy="371284"/>
              <a:chOff x="5206269" y="3432238"/>
              <a:chExt cx="529590" cy="371284"/>
            </a:xfrm>
          </p:grpSpPr>
          <p:sp>
            <p:nvSpPr>
              <p:cNvPr id="6331" name="Google Shape;6331;p104"/>
              <p:cNvSpPr/>
              <p:nvPr/>
            </p:nvSpPr>
            <p:spPr>
              <a:xfrm>
                <a:off x="5206269" y="3497770"/>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2" name="Google Shape;6332;p104"/>
              <p:cNvSpPr/>
              <p:nvPr/>
            </p:nvSpPr>
            <p:spPr>
              <a:xfrm>
                <a:off x="5206365" y="3583305"/>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3" name="Google Shape;6333;p104"/>
              <p:cNvSpPr/>
              <p:nvPr/>
            </p:nvSpPr>
            <p:spPr>
              <a:xfrm>
                <a:off x="5696045" y="3585114"/>
                <a:ext cx="39814" cy="93916"/>
              </a:xfrm>
              <a:custGeom>
                <a:rect b="b" l="l" r="r" t="t"/>
                <a:pathLst>
                  <a:path extrusionOk="0" h="93916" w="39814">
                    <a:moveTo>
                      <a:pt x="39815" y="0"/>
                    </a:moveTo>
                    <a:lnTo>
                      <a:pt x="39815" y="65532"/>
                    </a:lnTo>
                    <a:lnTo>
                      <a:pt x="13049" y="93916"/>
                    </a:lnTo>
                    <a:lnTo>
                      <a:pt x="0" y="18955"/>
                    </a:lnTo>
                    <a:lnTo>
                      <a:pt x="3981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4" name="Google Shape;6334;p104"/>
              <p:cNvSpPr/>
              <p:nvPr/>
            </p:nvSpPr>
            <p:spPr>
              <a:xfrm>
                <a:off x="5206269" y="3432238"/>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5" name="Google Shape;6335;p104"/>
              <p:cNvSpPr/>
              <p:nvPr/>
            </p:nvSpPr>
            <p:spPr>
              <a:xfrm>
                <a:off x="5281554" y="3473886"/>
                <a:ext cx="379116" cy="218860"/>
              </a:xfrm>
              <a:custGeom>
                <a:rect b="b" l="l" r="r" t="t"/>
                <a:pathLst>
                  <a:path extrusionOk="0" h="218860" w="379116">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6" name="Google Shape;6336;p104"/>
              <p:cNvSpPr/>
              <p:nvPr/>
            </p:nvSpPr>
            <p:spPr>
              <a:xfrm>
                <a:off x="5281898" y="3486935"/>
                <a:ext cx="378428" cy="205811"/>
              </a:xfrm>
              <a:custGeom>
                <a:rect b="b" l="l" r="r" t="t"/>
                <a:pathLst>
                  <a:path extrusionOk="0" h="205811" w="378428">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7" name="Google Shape;6337;p104"/>
              <p:cNvSpPr/>
              <p:nvPr/>
            </p:nvSpPr>
            <p:spPr>
              <a:xfrm>
                <a:off x="5378767" y="3536823"/>
                <a:ext cx="177060" cy="109918"/>
              </a:xfrm>
              <a:custGeom>
                <a:rect b="b" l="l" r="r" t="t"/>
                <a:pathLst>
                  <a:path extrusionOk="0" h="109918" w="17706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8" name="Google Shape;6338;p104"/>
              <p:cNvSpPr/>
              <p:nvPr/>
            </p:nvSpPr>
            <p:spPr>
              <a:xfrm>
                <a:off x="5451919" y="3618738"/>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9" name="Google Shape;6339;p104"/>
              <p:cNvSpPr/>
              <p:nvPr/>
            </p:nvSpPr>
            <p:spPr>
              <a:xfrm>
                <a:off x="5528119" y="3625024"/>
                <a:ext cx="25241" cy="11715"/>
              </a:xfrm>
              <a:custGeom>
                <a:rect b="b" l="l" r="r" t="t"/>
                <a:pathLst>
                  <a:path extrusionOk="0" h="11715" w="25241">
                    <a:moveTo>
                      <a:pt x="25241" y="10192"/>
                    </a:moveTo>
                    <a:lnTo>
                      <a:pt x="25241" y="0"/>
                    </a:lnTo>
                    <a:lnTo>
                      <a:pt x="0" y="1905"/>
                    </a:lnTo>
                    <a:lnTo>
                      <a:pt x="14478" y="11716"/>
                    </a:lnTo>
                    <a:lnTo>
                      <a:pt x="25241" y="1019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0" name="Google Shape;6340;p104"/>
              <p:cNvSpPr/>
              <p:nvPr/>
            </p:nvSpPr>
            <p:spPr>
              <a:xfrm>
                <a:off x="5536596" y="3587210"/>
                <a:ext cx="18859" cy="10382"/>
              </a:xfrm>
              <a:custGeom>
                <a:rect b="b" l="l" r="r" t="t"/>
                <a:pathLst>
                  <a:path extrusionOk="0" h="10382" w="18859">
                    <a:moveTo>
                      <a:pt x="18859" y="10383"/>
                    </a:moveTo>
                    <a:lnTo>
                      <a:pt x="18859" y="0"/>
                    </a:lnTo>
                    <a:lnTo>
                      <a:pt x="0" y="6763"/>
                    </a:lnTo>
                    <a:lnTo>
                      <a:pt x="18859" y="10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1" name="Google Shape;6341;p104"/>
              <p:cNvSpPr/>
              <p:nvPr/>
            </p:nvSpPr>
            <p:spPr>
              <a:xfrm>
                <a:off x="5477351" y="3591020"/>
                <a:ext cx="28384" cy="19811"/>
              </a:xfrm>
              <a:custGeom>
                <a:rect b="b" l="l" r="r" t="t"/>
                <a:pathLst>
                  <a:path extrusionOk="0" h="19811" w="28384">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2" name="Google Shape;6342;p104"/>
              <p:cNvSpPr/>
              <p:nvPr/>
            </p:nvSpPr>
            <p:spPr>
              <a:xfrm>
                <a:off x="5419725" y="3558063"/>
                <a:ext cx="35433" cy="23241"/>
              </a:xfrm>
              <a:custGeom>
                <a:rect b="b" l="l" r="r" t="t"/>
                <a:pathLst>
                  <a:path extrusionOk="0" h="23241" w="35433">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3" name="Google Shape;6343;p104"/>
              <p:cNvSpPr/>
              <p:nvPr/>
            </p:nvSpPr>
            <p:spPr>
              <a:xfrm>
                <a:off x="5451919" y="3539394"/>
                <a:ext cx="16383" cy="14668"/>
              </a:xfrm>
              <a:custGeom>
                <a:rect b="b" l="l" r="r" t="t"/>
                <a:pathLst>
                  <a:path extrusionOk="0" h="14668" w="16383">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4" name="Google Shape;6344;p104"/>
              <p:cNvSpPr/>
              <p:nvPr/>
            </p:nvSpPr>
            <p:spPr>
              <a:xfrm>
                <a:off x="5378672" y="3536346"/>
                <a:ext cx="15716" cy="11715"/>
              </a:xfrm>
              <a:custGeom>
                <a:rect b="b" l="l" r="r" t="t"/>
                <a:pathLst>
                  <a:path extrusionOk="0" h="11715" w="15716">
                    <a:moveTo>
                      <a:pt x="0" y="10287"/>
                    </a:moveTo>
                    <a:lnTo>
                      <a:pt x="0" y="0"/>
                    </a:lnTo>
                    <a:lnTo>
                      <a:pt x="15716" y="1715"/>
                    </a:lnTo>
                    <a:lnTo>
                      <a:pt x="10668" y="11716"/>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5" name="Google Shape;6345;p104"/>
              <p:cNvSpPr/>
              <p:nvPr/>
            </p:nvSpPr>
            <p:spPr>
              <a:xfrm>
                <a:off x="5379338" y="3570732"/>
                <a:ext cx="17907" cy="18097"/>
              </a:xfrm>
              <a:custGeom>
                <a:rect b="b" l="l" r="r" t="t"/>
                <a:pathLst>
                  <a:path extrusionOk="0" h="18097" w="17907">
                    <a:moveTo>
                      <a:pt x="0" y="10668"/>
                    </a:moveTo>
                    <a:lnTo>
                      <a:pt x="0" y="0"/>
                    </a:lnTo>
                    <a:lnTo>
                      <a:pt x="17907" y="0"/>
                    </a:lnTo>
                    <a:lnTo>
                      <a:pt x="13525" y="9525"/>
                    </a:lnTo>
                    <a:lnTo>
                      <a:pt x="5715"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6" name="Google Shape;6346;p104"/>
              <p:cNvSpPr/>
              <p:nvPr/>
            </p:nvSpPr>
            <p:spPr>
              <a:xfrm>
                <a:off x="5378958" y="3526345"/>
                <a:ext cx="176864" cy="110394"/>
              </a:xfrm>
              <a:custGeom>
                <a:rect b="b" l="l" r="r" t="t"/>
                <a:pathLst>
                  <a:path extrusionOk="0" h="110394" w="176864">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347" name="Google Shape;6347;p104"/>
            <p:cNvGrpSpPr/>
            <p:nvPr/>
          </p:nvGrpSpPr>
          <p:grpSpPr>
            <a:xfrm>
              <a:off x="3528852" y="2451777"/>
              <a:ext cx="529590" cy="371284"/>
              <a:chOff x="5190077" y="3353752"/>
              <a:chExt cx="529590" cy="371284"/>
            </a:xfrm>
          </p:grpSpPr>
          <p:sp>
            <p:nvSpPr>
              <p:cNvPr id="6348" name="Google Shape;6348;p104"/>
              <p:cNvSpPr/>
              <p:nvPr/>
            </p:nvSpPr>
            <p:spPr>
              <a:xfrm>
                <a:off x="5190077" y="341928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9" name="Google Shape;6349;p104"/>
              <p:cNvSpPr/>
              <p:nvPr/>
            </p:nvSpPr>
            <p:spPr>
              <a:xfrm>
                <a:off x="5190077" y="3504818"/>
                <a:ext cx="52387" cy="69627"/>
              </a:xfrm>
              <a:custGeom>
                <a:rect b="b" l="l" r="r" t="t"/>
                <a:pathLst>
                  <a:path extrusionOk="0" h="69627" w="52387">
                    <a:moveTo>
                      <a:pt x="0" y="69628"/>
                    </a:moveTo>
                    <a:lnTo>
                      <a:pt x="0" y="0"/>
                    </a:lnTo>
                    <a:lnTo>
                      <a:pt x="52388"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0" name="Google Shape;6350;p104"/>
              <p:cNvSpPr/>
              <p:nvPr/>
            </p:nvSpPr>
            <p:spPr>
              <a:xfrm>
                <a:off x="5679757" y="3506628"/>
                <a:ext cx="39909" cy="93916"/>
              </a:xfrm>
              <a:custGeom>
                <a:rect b="b" l="l" r="r" t="t"/>
                <a:pathLst>
                  <a:path extrusionOk="0" h="93916" w="39909">
                    <a:moveTo>
                      <a:pt x="39910" y="0"/>
                    </a:moveTo>
                    <a:lnTo>
                      <a:pt x="39910" y="65532"/>
                    </a:lnTo>
                    <a:lnTo>
                      <a:pt x="13144" y="93917"/>
                    </a:lnTo>
                    <a:lnTo>
                      <a:pt x="0" y="18955"/>
                    </a:lnTo>
                    <a:lnTo>
                      <a:pt x="3991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1" name="Google Shape;6351;p104"/>
              <p:cNvSpPr/>
              <p:nvPr/>
            </p:nvSpPr>
            <p:spPr>
              <a:xfrm>
                <a:off x="5190077" y="335375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2" name="Google Shape;6352;p104"/>
              <p:cNvSpPr/>
              <p:nvPr/>
            </p:nvSpPr>
            <p:spPr>
              <a:xfrm>
                <a:off x="5265341" y="3395400"/>
                <a:ext cx="379048" cy="218860"/>
              </a:xfrm>
              <a:custGeom>
                <a:rect b="b" l="l" r="r" t="t"/>
                <a:pathLst>
                  <a:path extrusionOk="0" h="218860" w="379048">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3" name="Google Shape;6353;p104"/>
              <p:cNvSpPr/>
              <p:nvPr/>
            </p:nvSpPr>
            <p:spPr>
              <a:xfrm>
                <a:off x="5265705" y="3408449"/>
                <a:ext cx="378333" cy="205811"/>
              </a:xfrm>
              <a:custGeom>
                <a:rect b="b" l="l" r="r" t="t"/>
                <a:pathLst>
                  <a:path extrusionOk="0" h="205811" w="378333">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4" name="Google Shape;6354;p104"/>
              <p:cNvSpPr/>
              <p:nvPr/>
            </p:nvSpPr>
            <p:spPr>
              <a:xfrm>
                <a:off x="5362575" y="3458051"/>
                <a:ext cx="176618" cy="110489"/>
              </a:xfrm>
              <a:custGeom>
                <a:rect b="b" l="l" r="r" t="t"/>
                <a:pathLst>
                  <a:path extrusionOk="0" h="110489" w="176618">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5" name="Google Shape;6355;p104"/>
              <p:cNvSpPr/>
              <p:nvPr/>
            </p:nvSpPr>
            <p:spPr>
              <a:xfrm>
                <a:off x="5435726" y="3539966"/>
                <a:ext cx="11620" cy="15240"/>
              </a:xfrm>
              <a:custGeom>
                <a:rect b="b" l="l" r="r" t="t"/>
                <a:pathLst>
                  <a:path extrusionOk="0" h="15240"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6" name="Google Shape;6356;p104"/>
              <p:cNvSpPr/>
              <p:nvPr/>
            </p:nvSpPr>
            <p:spPr>
              <a:xfrm>
                <a:off x="5511926" y="3546443"/>
                <a:ext cx="25146" cy="11811"/>
              </a:xfrm>
              <a:custGeom>
                <a:rect b="b" l="l" r="r" t="t"/>
                <a:pathLst>
                  <a:path extrusionOk="0" h="11811" w="25146">
                    <a:moveTo>
                      <a:pt x="25146" y="10287"/>
                    </a:moveTo>
                    <a:lnTo>
                      <a:pt x="25146" y="0"/>
                    </a:lnTo>
                    <a:lnTo>
                      <a:pt x="0" y="2000"/>
                    </a:lnTo>
                    <a:lnTo>
                      <a:pt x="14383"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7" name="Google Shape;6357;p104"/>
              <p:cNvSpPr/>
              <p:nvPr/>
            </p:nvSpPr>
            <p:spPr>
              <a:xfrm>
                <a:off x="5520308" y="350872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8" name="Google Shape;6358;p104"/>
              <p:cNvSpPr/>
              <p:nvPr/>
            </p:nvSpPr>
            <p:spPr>
              <a:xfrm>
                <a:off x="5461063" y="3512534"/>
                <a:ext cx="28479" cy="19812"/>
              </a:xfrm>
              <a:custGeom>
                <a:rect b="b" l="l" r="r" t="t"/>
                <a:pathLst>
                  <a:path extrusionOk="0" h="19812" w="28479">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9" name="Google Shape;6359;p104"/>
              <p:cNvSpPr/>
              <p:nvPr/>
            </p:nvSpPr>
            <p:spPr>
              <a:xfrm>
                <a:off x="5403246" y="3479482"/>
                <a:ext cx="35337" cy="23336"/>
              </a:xfrm>
              <a:custGeom>
                <a:rect b="b" l="l" r="r" t="t"/>
                <a:pathLst>
                  <a:path extrusionOk="0" h="23336" w="35337">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0" name="Google Shape;6360;p104"/>
              <p:cNvSpPr/>
              <p:nvPr/>
            </p:nvSpPr>
            <p:spPr>
              <a:xfrm>
                <a:off x="5435726" y="3460908"/>
                <a:ext cx="16383" cy="14668"/>
              </a:xfrm>
              <a:custGeom>
                <a:rect b="b" l="l" r="r" t="t"/>
                <a:pathLst>
                  <a:path extrusionOk="0" h="14668" w="16383">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1" name="Google Shape;6361;p104"/>
              <p:cNvSpPr/>
              <p:nvPr/>
            </p:nvSpPr>
            <p:spPr>
              <a:xfrm>
                <a:off x="5362479" y="345786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2" name="Google Shape;6362;p104"/>
              <p:cNvSpPr/>
              <p:nvPr/>
            </p:nvSpPr>
            <p:spPr>
              <a:xfrm>
                <a:off x="5363051" y="3492341"/>
                <a:ext cx="17906" cy="18097"/>
              </a:xfrm>
              <a:custGeom>
                <a:rect b="b" l="l" r="r" t="t"/>
                <a:pathLst>
                  <a:path extrusionOk="0" h="18097" w="17906">
                    <a:moveTo>
                      <a:pt x="0" y="10668"/>
                    </a:moveTo>
                    <a:lnTo>
                      <a:pt x="0" y="0"/>
                    </a:lnTo>
                    <a:lnTo>
                      <a:pt x="17907" y="0"/>
                    </a:lnTo>
                    <a:lnTo>
                      <a:pt x="13525"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3" name="Google Shape;6363;p104"/>
              <p:cNvSpPr/>
              <p:nvPr/>
            </p:nvSpPr>
            <p:spPr>
              <a:xfrm>
                <a:off x="5362575" y="3447573"/>
                <a:ext cx="176612" cy="110680"/>
              </a:xfrm>
              <a:custGeom>
                <a:rect b="b" l="l" r="r" t="t"/>
                <a:pathLst>
                  <a:path extrusionOk="0" h="110680" w="176612">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64" name="Google Shape;6364;p104"/>
            <p:cNvSpPr/>
            <p:nvPr/>
          </p:nvSpPr>
          <p:spPr>
            <a:xfrm>
              <a:off x="5771792" y="3977849"/>
              <a:ext cx="617525" cy="382903"/>
            </a:xfrm>
            <a:custGeom>
              <a:rect b="b" l="l" r="r" t="t"/>
              <a:pathLst>
                <a:path extrusionOk="0" h="382903" w="617525">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5" name="Google Shape;6365;p104"/>
            <p:cNvSpPr/>
            <p:nvPr/>
          </p:nvSpPr>
          <p:spPr>
            <a:xfrm>
              <a:off x="5742557" y="3281451"/>
              <a:ext cx="721042" cy="930362"/>
            </a:xfrm>
            <a:custGeom>
              <a:rect b="b" l="l" r="r" t="t"/>
              <a:pathLst>
                <a:path extrusionOk="0" h="930362" w="721042">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6" name="Google Shape;6366;p104"/>
            <p:cNvSpPr/>
            <p:nvPr/>
          </p:nvSpPr>
          <p:spPr>
            <a:xfrm>
              <a:off x="5798755" y="3297121"/>
              <a:ext cx="66103" cy="45243"/>
            </a:xfrm>
            <a:custGeom>
              <a:rect b="b" l="l" r="r" t="t"/>
              <a:pathLst>
                <a:path extrusionOk="0" h="45243" w="66103">
                  <a:moveTo>
                    <a:pt x="0" y="36004"/>
                  </a:moveTo>
                  <a:lnTo>
                    <a:pt x="66104" y="0"/>
                  </a:lnTo>
                  <a:lnTo>
                    <a:pt x="56197" y="45244"/>
                  </a:lnTo>
                  <a:lnTo>
                    <a:pt x="0" y="36004"/>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7" name="Google Shape;6367;p104"/>
            <p:cNvSpPr/>
            <p:nvPr/>
          </p:nvSpPr>
          <p:spPr>
            <a:xfrm>
              <a:off x="6296341" y="4172183"/>
              <a:ext cx="72199" cy="48958"/>
            </a:xfrm>
            <a:custGeom>
              <a:rect b="b" l="l" r="r" t="t"/>
              <a:pathLst>
                <a:path extrusionOk="0" h="48958" w="72199">
                  <a:moveTo>
                    <a:pt x="0" y="48958"/>
                  </a:moveTo>
                  <a:cubicBezTo>
                    <a:pt x="1619" y="48196"/>
                    <a:pt x="72199" y="8763"/>
                    <a:pt x="72199" y="8763"/>
                  </a:cubicBezTo>
                  <a:lnTo>
                    <a:pt x="17621"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8" name="Google Shape;6368;p104"/>
            <p:cNvSpPr/>
            <p:nvPr/>
          </p:nvSpPr>
          <p:spPr>
            <a:xfrm rot="-1801764">
              <a:off x="5788987" y="3308087"/>
              <a:ext cx="535400" cy="927291"/>
            </a:xfrm>
            <a:custGeom>
              <a:rect b="b" l="l" r="r" t="t"/>
              <a:pathLst>
                <a:path extrusionOk="0" h="928115" w="535876">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9" name="Google Shape;6369;p104"/>
            <p:cNvSpPr/>
            <p:nvPr/>
          </p:nvSpPr>
          <p:spPr>
            <a:xfrm>
              <a:off x="5696551" y="3306978"/>
              <a:ext cx="720756" cy="930362"/>
            </a:xfrm>
            <a:custGeom>
              <a:rect b="b" l="l" r="r" t="t"/>
              <a:pathLst>
                <a:path extrusionOk="0" h="930362" w="720756">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0" name="Google Shape;6370;p104"/>
            <p:cNvSpPr/>
            <p:nvPr/>
          </p:nvSpPr>
          <p:spPr>
            <a:xfrm>
              <a:off x="5833711" y="3483953"/>
              <a:ext cx="446532" cy="576393"/>
            </a:xfrm>
            <a:custGeom>
              <a:rect b="b" l="l" r="r" t="t"/>
              <a:pathLst>
                <a:path extrusionOk="0" h="576393" w="446532">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1" name="Google Shape;6371;p104"/>
            <p:cNvSpPr/>
            <p:nvPr/>
          </p:nvSpPr>
          <p:spPr>
            <a:xfrm>
              <a:off x="5968681" y="3658196"/>
              <a:ext cx="176593" cy="227948"/>
            </a:xfrm>
            <a:custGeom>
              <a:rect b="b" l="l" r="r" t="t"/>
              <a:pathLst>
                <a:path extrusionOk="0" h="227948" w="176593">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2" name="Google Shape;6372;p104"/>
            <p:cNvSpPr/>
            <p:nvPr/>
          </p:nvSpPr>
          <p:spPr>
            <a:xfrm>
              <a:off x="5409944" y="4076361"/>
              <a:ext cx="107251" cy="45529"/>
            </a:xfrm>
            <a:custGeom>
              <a:rect b="b" l="l" r="r" t="t"/>
              <a:pathLst>
                <a:path extrusionOk="0" h="45529" w="107251">
                  <a:moveTo>
                    <a:pt x="33052" y="45148"/>
                  </a:moveTo>
                  <a:lnTo>
                    <a:pt x="0" y="45529"/>
                  </a:lnTo>
                  <a:lnTo>
                    <a:pt x="107252" y="0"/>
                  </a:lnTo>
                  <a:lnTo>
                    <a:pt x="45053" y="38671"/>
                  </a:lnTo>
                  <a:lnTo>
                    <a:pt x="33052" y="4514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3" name="Google Shape;6373;p104"/>
            <p:cNvSpPr/>
            <p:nvPr/>
          </p:nvSpPr>
          <p:spPr>
            <a:xfrm rot="-1801764">
              <a:off x="5444439" y="4114607"/>
              <a:ext cx="13703" cy="23791"/>
            </a:xfrm>
            <a:custGeom>
              <a:rect b="b" l="l" r="r" t="t"/>
              <a:pathLst>
                <a:path extrusionOk="0" h="23812" w="13715">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4" name="Google Shape;6374;p104"/>
            <p:cNvSpPr/>
            <p:nvPr/>
          </p:nvSpPr>
          <p:spPr>
            <a:xfrm rot="-1801764">
              <a:off x="6051614" y="3763417"/>
              <a:ext cx="13703" cy="23791"/>
            </a:xfrm>
            <a:custGeom>
              <a:rect b="b" l="l" r="r" t="t"/>
              <a:pathLst>
                <a:path extrusionOk="0" h="23812" w="13715">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5" name="Google Shape;6375;p104"/>
            <p:cNvSpPr/>
            <p:nvPr/>
          </p:nvSpPr>
          <p:spPr>
            <a:xfrm>
              <a:off x="5457664" y="4081409"/>
              <a:ext cx="86296" cy="87915"/>
            </a:xfrm>
            <a:custGeom>
              <a:rect b="b" l="l" r="r" t="t"/>
              <a:pathLst>
                <a:path extrusionOk="0" h="87915" w="86296">
                  <a:moveTo>
                    <a:pt x="7906" y="87916"/>
                  </a:moveTo>
                  <a:lnTo>
                    <a:pt x="0" y="55054"/>
                  </a:lnTo>
                  <a:lnTo>
                    <a:pt x="86296" y="0"/>
                  </a:lnTo>
                  <a:lnTo>
                    <a:pt x="82582" y="7811"/>
                  </a:lnTo>
                  <a:lnTo>
                    <a:pt x="790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6" name="Google Shape;6376;p104"/>
            <p:cNvSpPr/>
            <p:nvPr/>
          </p:nvSpPr>
          <p:spPr>
            <a:xfrm>
              <a:off x="5445377" y="3764798"/>
              <a:ext cx="619125" cy="371951"/>
            </a:xfrm>
            <a:custGeom>
              <a:rect b="b" l="l" r="r" t="t"/>
              <a:pathLst>
                <a:path extrusionOk="0" h="371951" w="619125">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7" name="Google Shape;6377;p104"/>
            <p:cNvSpPr/>
            <p:nvPr/>
          </p:nvSpPr>
          <p:spPr>
            <a:xfrm>
              <a:off x="4826180" y="148719"/>
              <a:ext cx="204333" cy="298673"/>
            </a:xfrm>
            <a:custGeom>
              <a:rect b="b" l="l" r="r" t="t"/>
              <a:pathLst>
                <a:path extrusionOk="0" h="298673" w="204333">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8" name="Google Shape;6378;p104"/>
            <p:cNvSpPr/>
            <p:nvPr/>
          </p:nvSpPr>
          <p:spPr>
            <a:xfrm>
              <a:off x="4841878" y="145922"/>
              <a:ext cx="97721" cy="120542"/>
            </a:xfrm>
            <a:custGeom>
              <a:rect b="b" l="l" r="r" t="t"/>
              <a:pathLst>
                <a:path extrusionOk="0" h="120542" w="97721">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9" name="Google Shape;6379;p104"/>
            <p:cNvSpPr/>
            <p:nvPr/>
          </p:nvSpPr>
          <p:spPr>
            <a:xfrm>
              <a:off x="4860888" y="276839"/>
              <a:ext cx="120648" cy="135031"/>
            </a:xfrm>
            <a:custGeom>
              <a:rect b="b" l="l" r="r" t="t"/>
              <a:pathLst>
                <a:path extrusionOk="0" h="135031" w="120648">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0" name="Google Shape;6380;p104"/>
            <p:cNvSpPr/>
            <p:nvPr/>
          </p:nvSpPr>
          <p:spPr>
            <a:xfrm>
              <a:off x="4654628" y="329607"/>
              <a:ext cx="228170" cy="325384"/>
            </a:xfrm>
            <a:custGeom>
              <a:rect b="b" l="l" r="r" t="t"/>
              <a:pathLst>
                <a:path extrusionOk="0" h="325384" w="22817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1" name="Google Shape;6381;p104"/>
            <p:cNvSpPr/>
            <p:nvPr/>
          </p:nvSpPr>
          <p:spPr>
            <a:xfrm>
              <a:off x="4825802" y="321035"/>
              <a:ext cx="175746" cy="232044"/>
            </a:xfrm>
            <a:custGeom>
              <a:rect b="b" l="l" r="r" t="t"/>
              <a:pathLst>
                <a:path extrusionOk="0" h="232044" w="175746">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2" name="Google Shape;6382;p104"/>
            <p:cNvSpPr/>
            <p:nvPr/>
          </p:nvSpPr>
          <p:spPr>
            <a:xfrm>
              <a:off x="4857002" y="155665"/>
              <a:ext cx="128729" cy="159467"/>
            </a:xfrm>
            <a:custGeom>
              <a:rect b="b" l="l" r="r" t="t"/>
              <a:pathLst>
                <a:path extrusionOk="0" h="159467" w="128729">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3" name="Google Shape;6383;p104"/>
            <p:cNvSpPr/>
            <p:nvPr/>
          </p:nvSpPr>
          <p:spPr>
            <a:xfrm>
              <a:off x="4862352" y="154515"/>
              <a:ext cx="129836" cy="122323"/>
            </a:xfrm>
            <a:custGeom>
              <a:rect b="b" l="l" r="r" t="t"/>
              <a:pathLst>
                <a:path extrusionOk="0" h="122323" w="129836">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4" name="Google Shape;6384;p104"/>
            <p:cNvSpPr/>
            <p:nvPr/>
          </p:nvSpPr>
          <p:spPr>
            <a:xfrm>
              <a:off x="4706279" y="957495"/>
              <a:ext cx="102161" cy="77983"/>
            </a:xfrm>
            <a:custGeom>
              <a:rect b="b" l="l" r="r" t="t"/>
              <a:pathLst>
                <a:path extrusionOk="0" h="77983" w="102161">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5" name="Google Shape;6385;p104"/>
            <p:cNvSpPr/>
            <p:nvPr/>
          </p:nvSpPr>
          <p:spPr>
            <a:xfrm>
              <a:off x="4706713" y="982355"/>
              <a:ext cx="101737" cy="53117"/>
            </a:xfrm>
            <a:custGeom>
              <a:rect b="b" l="l" r="r" t="t"/>
              <a:pathLst>
                <a:path extrusionOk="0" h="53117" w="101737">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6" name="Google Shape;6386;p104"/>
            <p:cNvSpPr/>
            <p:nvPr/>
          </p:nvSpPr>
          <p:spPr>
            <a:xfrm>
              <a:off x="4655133" y="923967"/>
              <a:ext cx="93585" cy="72574"/>
            </a:xfrm>
            <a:custGeom>
              <a:rect b="b" l="l" r="r" t="t"/>
              <a:pathLst>
                <a:path extrusionOk="0" h="72574" w="93585">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7" name="Google Shape;6387;p104"/>
            <p:cNvSpPr/>
            <p:nvPr/>
          </p:nvSpPr>
          <p:spPr>
            <a:xfrm>
              <a:off x="4655564" y="947875"/>
              <a:ext cx="93179" cy="48581"/>
            </a:xfrm>
            <a:custGeom>
              <a:rect b="b" l="l" r="r" t="t"/>
              <a:pathLst>
                <a:path extrusionOk="0" h="48581" w="93179">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8" name="Google Shape;6388;p104"/>
            <p:cNvSpPr/>
            <p:nvPr/>
          </p:nvSpPr>
          <p:spPr>
            <a:xfrm>
              <a:off x="4689759" y="550206"/>
              <a:ext cx="222664" cy="383543"/>
            </a:xfrm>
            <a:custGeom>
              <a:rect b="b" l="l" r="r" t="t"/>
              <a:pathLst>
                <a:path extrusionOk="0" h="383543" w="222664">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9" name="Google Shape;6389;p104"/>
            <p:cNvSpPr/>
            <p:nvPr/>
          </p:nvSpPr>
          <p:spPr>
            <a:xfrm>
              <a:off x="4750147" y="550873"/>
              <a:ext cx="221772" cy="415907"/>
            </a:xfrm>
            <a:custGeom>
              <a:rect b="b" l="l" r="r" t="t"/>
              <a:pathLst>
                <a:path extrusionOk="0" h="415907" w="221772">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0" name="Google Shape;6390;p104"/>
            <p:cNvSpPr/>
            <p:nvPr/>
          </p:nvSpPr>
          <p:spPr>
            <a:xfrm>
              <a:off x="4667800" y="524108"/>
              <a:ext cx="331739" cy="305664"/>
            </a:xfrm>
            <a:custGeom>
              <a:rect b="b" l="l" r="r" t="t"/>
              <a:pathLst>
                <a:path extrusionOk="0" h="305664" w="331739">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1" name="Google Shape;6391;p104"/>
            <p:cNvSpPr/>
            <p:nvPr/>
          </p:nvSpPr>
          <p:spPr>
            <a:xfrm>
              <a:off x="4934583" y="344330"/>
              <a:ext cx="115253" cy="404460"/>
            </a:xfrm>
            <a:custGeom>
              <a:rect b="b" l="l" r="r" t="t"/>
              <a:pathLst>
                <a:path extrusionOk="0" h="404460" w="115253">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2" name="Google Shape;6392;p104"/>
            <p:cNvSpPr/>
            <p:nvPr/>
          </p:nvSpPr>
          <p:spPr>
            <a:xfrm>
              <a:off x="4957330" y="339243"/>
              <a:ext cx="69518" cy="88698"/>
            </a:xfrm>
            <a:custGeom>
              <a:rect b="b" l="l" r="r" t="t"/>
              <a:pathLst>
                <a:path extrusionOk="0" h="88698" w="69518">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3" name="Google Shape;6393;p104"/>
            <p:cNvSpPr/>
            <p:nvPr/>
          </p:nvSpPr>
          <p:spPr>
            <a:xfrm>
              <a:off x="4820537" y="320915"/>
              <a:ext cx="59626" cy="62603"/>
            </a:xfrm>
            <a:custGeom>
              <a:rect b="b" l="l" r="r" t="t"/>
              <a:pathLst>
                <a:path extrusionOk="0" h="62603" w="59626">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4" name="Google Shape;6394;p104"/>
            <p:cNvSpPr/>
            <p:nvPr/>
          </p:nvSpPr>
          <p:spPr>
            <a:xfrm>
              <a:off x="2491198" y="3393133"/>
              <a:ext cx="385953" cy="222884"/>
            </a:xfrm>
            <a:custGeom>
              <a:rect b="b" l="l" r="r" t="t"/>
              <a:pathLst>
                <a:path extrusionOk="0" h="222884" w="385953">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5" name="Google Shape;6395;p104"/>
            <p:cNvSpPr/>
            <p:nvPr/>
          </p:nvSpPr>
          <p:spPr>
            <a:xfrm>
              <a:off x="2797046" y="3214634"/>
              <a:ext cx="385953" cy="222789"/>
            </a:xfrm>
            <a:custGeom>
              <a:rect b="b" l="l" r="r" t="t"/>
              <a:pathLst>
                <a:path extrusionOk="0" h="222789" w="385953">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6" name="Google Shape;6396;p104"/>
            <p:cNvSpPr/>
            <p:nvPr/>
          </p:nvSpPr>
          <p:spPr>
            <a:xfrm>
              <a:off x="2911632" y="2431203"/>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7" name="Google Shape;6397;p104"/>
            <p:cNvSpPr/>
            <p:nvPr/>
          </p:nvSpPr>
          <p:spPr>
            <a:xfrm>
              <a:off x="2911632" y="2542645"/>
              <a:ext cx="192976" cy="830294"/>
            </a:xfrm>
            <a:custGeom>
              <a:rect b="b" l="l" r="r" t="t"/>
              <a:pathLst>
                <a:path extrusionOk="0" h="830294" w="192976">
                  <a:moveTo>
                    <a:pt x="192977" y="830294"/>
                  </a:moveTo>
                  <a:lnTo>
                    <a:pt x="0" y="718852"/>
                  </a:lnTo>
                  <a:lnTo>
                    <a:pt x="0" y="0"/>
                  </a:lnTo>
                  <a:lnTo>
                    <a:pt x="192977" y="111442"/>
                  </a:lnTo>
                  <a:lnTo>
                    <a:pt x="192977" y="830294"/>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8" name="Google Shape;6398;p104"/>
            <p:cNvSpPr/>
            <p:nvPr/>
          </p:nvSpPr>
          <p:spPr>
            <a:xfrm>
              <a:off x="3104608" y="2542645"/>
              <a:ext cx="192976" cy="830294"/>
            </a:xfrm>
            <a:custGeom>
              <a:rect b="b" l="l" r="r" t="t"/>
              <a:pathLst>
                <a:path extrusionOk="0" h="830294" w="192976">
                  <a:moveTo>
                    <a:pt x="192977" y="718852"/>
                  </a:moveTo>
                  <a:lnTo>
                    <a:pt x="0" y="830294"/>
                  </a:lnTo>
                  <a:lnTo>
                    <a:pt x="0" y="111442"/>
                  </a:lnTo>
                  <a:lnTo>
                    <a:pt x="192977" y="0"/>
                  </a:lnTo>
                  <a:lnTo>
                    <a:pt x="192977" y="718852"/>
                  </a:lnTo>
                  <a:close/>
                </a:path>
              </a:pathLst>
            </a:custGeom>
            <a:solidFill>
              <a:srgbClr val="3E7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9" name="Google Shape;6399;p104"/>
            <p:cNvSpPr/>
            <p:nvPr/>
          </p:nvSpPr>
          <p:spPr>
            <a:xfrm>
              <a:off x="2622167" y="2797249"/>
              <a:ext cx="385953" cy="222789"/>
            </a:xfrm>
            <a:custGeom>
              <a:rect b="b" l="l" r="r" t="t"/>
              <a:pathLst>
                <a:path extrusionOk="0" h="222789" w="385953">
                  <a:moveTo>
                    <a:pt x="192976" y="222790"/>
                  </a:moveTo>
                  <a:lnTo>
                    <a:pt x="0" y="111347"/>
                  </a:lnTo>
                  <a:lnTo>
                    <a:pt x="192976" y="0"/>
                  </a:lnTo>
                  <a:lnTo>
                    <a:pt x="385953" y="111347"/>
                  </a:lnTo>
                  <a:lnTo>
                    <a:pt x="192976" y="222790"/>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0" name="Google Shape;6400;p104"/>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1" name="Google Shape;6401;p104"/>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2" name="Google Shape;6402;p104"/>
            <p:cNvSpPr/>
            <p:nvPr/>
          </p:nvSpPr>
          <p:spPr>
            <a:xfrm>
              <a:off x="2815143" y="2908596"/>
              <a:ext cx="192976" cy="630555"/>
            </a:xfrm>
            <a:custGeom>
              <a:rect b="b" l="l" r="r" t="t"/>
              <a:pathLst>
                <a:path extrusionOk="0" h="630555" w="192976">
                  <a:moveTo>
                    <a:pt x="192977" y="519113"/>
                  </a:moveTo>
                  <a:lnTo>
                    <a:pt x="0" y="630555"/>
                  </a:lnTo>
                  <a:lnTo>
                    <a:pt x="0" y="111443"/>
                  </a:lnTo>
                  <a:lnTo>
                    <a:pt x="192977" y="0"/>
                  </a:lnTo>
                  <a:lnTo>
                    <a:pt x="192977" y="519113"/>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3" name="Google Shape;6403;p104"/>
            <p:cNvSpPr/>
            <p:nvPr/>
          </p:nvSpPr>
          <p:spPr>
            <a:xfrm>
              <a:off x="2244025" y="3539151"/>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4" name="Google Shape;6404;p104"/>
            <p:cNvSpPr/>
            <p:nvPr/>
          </p:nvSpPr>
          <p:spPr>
            <a:xfrm>
              <a:off x="2313938" y="3177773"/>
              <a:ext cx="385953" cy="222789"/>
            </a:xfrm>
            <a:custGeom>
              <a:rect b="b" l="l" r="r" t="t"/>
              <a:pathLst>
                <a:path extrusionOk="0" h="222789" w="385953">
                  <a:moveTo>
                    <a:pt x="192977" y="222790"/>
                  </a:moveTo>
                  <a:lnTo>
                    <a:pt x="0" y="111347"/>
                  </a:lnTo>
                  <a:lnTo>
                    <a:pt x="192977" y="0"/>
                  </a:lnTo>
                  <a:lnTo>
                    <a:pt x="385953" y="111347"/>
                  </a:lnTo>
                  <a:lnTo>
                    <a:pt x="192977" y="222790"/>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5" name="Google Shape;6405;p104"/>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6" name="Google Shape;6406;p104"/>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7" name="Google Shape;6407;p104"/>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8" name="Google Shape;6408;p104"/>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9" name="Google Shape;6409;p104"/>
            <p:cNvSpPr/>
            <p:nvPr/>
          </p:nvSpPr>
          <p:spPr>
            <a:xfrm>
              <a:off x="3217241" y="3786325"/>
              <a:ext cx="1277540" cy="681323"/>
            </a:xfrm>
            <a:custGeom>
              <a:rect b="b" l="l" r="r" t="t"/>
              <a:pathLst>
                <a:path extrusionOk="0" h="681323" w="127754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0" name="Google Shape;6410;p104"/>
            <p:cNvSpPr/>
            <p:nvPr/>
          </p:nvSpPr>
          <p:spPr>
            <a:xfrm>
              <a:off x="4341906" y="4346681"/>
              <a:ext cx="972788" cy="561593"/>
            </a:xfrm>
            <a:custGeom>
              <a:rect b="b" l="l" r="r" t="t"/>
              <a:pathLst>
                <a:path extrusionOk="0" h="561593" w="972788">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1" name="Google Shape;6411;p104"/>
            <p:cNvSpPr/>
            <p:nvPr/>
          </p:nvSpPr>
          <p:spPr>
            <a:xfrm>
              <a:off x="3246959" y="3638497"/>
              <a:ext cx="1231677" cy="711112"/>
            </a:xfrm>
            <a:custGeom>
              <a:rect b="b" l="l" r="r" t="t"/>
              <a:pathLst>
                <a:path extrusionOk="0" h="711112" w="1231677">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2" name="Google Shape;6412;p104"/>
            <p:cNvSpPr/>
            <p:nvPr/>
          </p:nvSpPr>
          <p:spPr>
            <a:xfrm>
              <a:off x="3247293" y="3898053"/>
              <a:ext cx="108013" cy="106584"/>
            </a:xfrm>
            <a:custGeom>
              <a:rect b="b" l="l" r="r" t="t"/>
              <a:pathLst>
                <a:path extrusionOk="0" h="106584" w="108013">
                  <a:moveTo>
                    <a:pt x="0" y="106585"/>
                  </a:moveTo>
                  <a:lnTo>
                    <a:pt x="0" y="0"/>
                  </a:lnTo>
                  <a:lnTo>
                    <a:pt x="108013" y="53245"/>
                  </a:lnTo>
                  <a:lnTo>
                    <a:pt x="0" y="1065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3" name="Google Shape;6413;p104"/>
            <p:cNvSpPr/>
            <p:nvPr/>
          </p:nvSpPr>
          <p:spPr>
            <a:xfrm>
              <a:off x="3553141" y="4166849"/>
              <a:ext cx="622063" cy="123348"/>
            </a:xfrm>
            <a:custGeom>
              <a:rect b="b" l="l" r="r" t="t"/>
              <a:pathLst>
                <a:path extrusionOk="0" h="123348" w="622063">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4" name="Google Shape;6414;p104"/>
            <p:cNvSpPr/>
            <p:nvPr/>
          </p:nvSpPr>
          <p:spPr>
            <a:xfrm>
              <a:off x="4390007" y="3898053"/>
              <a:ext cx="88582" cy="95916"/>
            </a:xfrm>
            <a:custGeom>
              <a:rect b="b" l="l" r="r" t="t"/>
              <a:pathLst>
                <a:path extrusionOk="0" h="95916" w="88582">
                  <a:moveTo>
                    <a:pt x="88583" y="0"/>
                  </a:moveTo>
                  <a:lnTo>
                    <a:pt x="88583" y="95917"/>
                  </a:lnTo>
                  <a:lnTo>
                    <a:pt x="0" y="39433"/>
                  </a:lnTo>
                  <a:lnTo>
                    <a:pt x="88583"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5" name="Google Shape;6415;p104"/>
            <p:cNvSpPr/>
            <p:nvPr/>
          </p:nvSpPr>
          <p:spPr>
            <a:xfrm>
              <a:off x="3582763" y="3612208"/>
              <a:ext cx="550640" cy="90297"/>
            </a:xfrm>
            <a:custGeom>
              <a:rect b="b" l="l" r="r" t="t"/>
              <a:pathLst>
                <a:path extrusionOk="0" h="90297" w="55064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6" name="Google Shape;6416;p104"/>
            <p:cNvSpPr/>
            <p:nvPr/>
          </p:nvSpPr>
          <p:spPr>
            <a:xfrm>
              <a:off x="3404265" y="3670120"/>
              <a:ext cx="917257" cy="529590"/>
            </a:xfrm>
            <a:custGeom>
              <a:rect b="b" l="l" r="r" t="t"/>
              <a:pathLst>
                <a:path extrusionOk="0" h="529590" w="917257">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7" name="Google Shape;6417;p104"/>
            <p:cNvSpPr/>
            <p:nvPr/>
          </p:nvSpPr>
          <p:spPr>
            <a:xfrm>
              <a:off x="3246959" y="3542485"/>
              <a:ext cx="1231677" cy="711136"/>
            </a:xfrm>
            <a:custGeom>
              <a:rect b="b" l="l" r="r" t="t"/>
              <a:pathLst>
                <a:path extrusionOk="0" h="711136" w="1231677">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8" name="Google Shape;6418;p104"/>
            <p:cNvSpPr/>
            <p:nvPr/>
          </p:nvSpPr>
          <p:spPr>
            <a:xfrm>
              <a:off x="4233892" y="4110556"/>
              <a:ext cx="329469" cy="191071"/>
            </a:xfrm>
            <a:custGeom>
              <a:rect b="b" l="l" r="r" t="t"/>
              <a:pathLst>
                <a:path extrusionOk="0" h="191071" w="329469">
                  <a:moveTo>
                    <a:pt x="208407" y="191071"/>
                  </a:moveTo>
                  <a:lnTo>
                    <a:pt x="0" y="69818"/>
                  </a:lnTo>
                  <a:lnTo>
                    <a:pt x="121063" y="0"/>
                  </a:lnTo>
                  <a:lnTo>
                    <a:pt x="329470" y="121158"/>
                  </a:lnTo>
                  <a:lnTo>
                    <a:pt x="208407" y="19107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9" name="Google Shape;6419;p104"/>
            <p:cNvSpPr/>
            <p:nvPr/>
          </p:nvSpPr>
          <p:spPr>
            <a:xfrm>
              <a:off x="4234083" y="4180469"/>
              <a:ext cx="208216" cy="217741"/>
            </a:xfrm>
            <a:custGeom>
              <a:rect b="b" l="l" r="r" t="t"/>
              <a:pathLst>
                <a:path extrusionOk="0" h="217741" w="208216">
                  <a:moveTo>
                    <a:pt x="208217" y="217742"/>
                  </a:moveTo>
                  <a:lnTo>
                    <a:pt x="0" y="97250"/>
                  </a:lnTo>
                  <a:lnTo>
                    <a:pt x="0" y="0"/>
                  </a:lnTo>
                  <a:lnTo>
                    <a:pt x="208217" y="120491"/>
                  </a:lnTo>
                  <a:lnTo>
                    <a:pt x="208217" y="2177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0" name="Google Shape;6420;p104"/>
            <p:cNvSpPr/>
            <p:nvPr/>
          </p:nvSpPr>
          <p:spPr>
            <a:xfrm>
              <a:off x="4368385" y="4248383"/>
              <a:ext cx="831437" cy="643127"/>
            </a:xfrm>
            <a:custGeom>
              <a:rect b="b" l="l" r="r" t="t"/>
              <a:pathLst>
                <a:path extrusionOk="0" h="643127" w="831437">
                  <a:moveTo>
                    <a:pt x="831437" y="643128"/>
                  </a:moveTo>
                  <a:lnTo>
                    <a:pt x="0" y="163068"/>
                  </a:lnTo>
                  <a:lnTo>
                    <a:pt x="0" y="0"/>
                  </a:lnTo>
                  <a:lnTo>
                    <a:pt x="831437" y="480060"/>
                  </a:lnTo>
                  <a:lnTo>
                    <a:pt x="831437" y="64312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1" name="Google Shape;6421;p104"/>
            <p:cNvSpPr/>
            <p:nvPr/>
          </p:nvSpPr>
          <p:spPr>
            <a:xfrm>
              <a:off x="4368385" y="4166944"/>
              <a:ext cx="972788" cy="561593"/>
            </a:xfrm>
            <a:custGeom>
              <a:rect b="b" l="l" r="r" t="t"/>
              <a:pathLst>
                <a:path extrusionOk="0" h="561593" w="972788">
                  <a:moveTo>
                    <a:pt x="831532" y="561594"/>
                  </a:moveTo>
                  <a:lnTo>
                    <a:pt x="0" y="81534"/>
                  </a:lnTo>
                  <a:lnTo>
                    <a:pt x="141256" y="0"/>
                  </a:lnTo>
                  <a:lnTo>
                    <a:pt x="972788" y="479965"/>
                  </a:lnTo>
                  <a:lnTo>
                    <a:pt x="831532" y="561594"/>
                  </a:lnTo>
                  <a:close/>
                </a:path>
              </a:pathLst>
            </a:custGeom>
            <a:solidFill>
              <a:srgbClr val="3940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2" name="Google Shape;6422;p104"/>
            <p:cNvSpPr/>
            <p:nvPr/>
          </p:nvSpPr>
          <p:spPr>
            <a:xfrm>
              <a:off x="5199823" y="4646908"/>
              <a:ext cx="141350" cy="244601"/>
            </a:xfrm>
            <a:custGeom>
              <a:rect b="b" l="l" r="r" t="t"/>
              <a:pathLst>
                <a:path extrusionOk="0" h="244601" w="14135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3" name="Google Shape;6423;p104"/>
            <p:cNvSpPr/>
            <p:nvPr/>
          </p:nvSpPr>
          <p:spPr>
            <a:xfrm>
              <a:off x="2764672" y="2500358"/>
              <a:ext cx="158537" cy="311524"/>
            </a:xfrm>
            <a:custGeom>
              <a:rect b="b" l="l" r="r" t="t"/>
              <a:pathLst>
                <a:path extrusionOk="0" h="311524" w="158537">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4" name="Google Shape;6424;p104"/>
            <p:cNvSpPr/>
            <p:nvPr/>
          </p:nvSpPr>
          <p:spPr>
            <a:xfrm>
              <a:off x="2800168" y="3231875"/>
              <a:ext cx="108892" cy="84472"/>
            </a:xfrm>
            <a:custGeom>
              <a:rect b="b" l="l" r="r" t="t"/>
              <a:pathLst>
                <a:path extrusionOk="0" h="84472" w="108892">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5" name="Google Shape;6425;p104"/>
            <p:cNvSpPr/>
            <p:nvPr/>
          </p:nvSpPr>
          <p:spPr>
            <a:xfrm>
              <a:off x="2799603" y="3259783"/>
              <a:ext cx="108313" cy="56238"/>
            </a:xfrm>
            <a:custGeom>
              <a:rect b="b" l="l" r="r" t="t"/>
              <a:pathLst>
                <a:path extrusionOk="0" h="56238" w="108313">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6" name="Google Shape;6426;p104"/>
            <p:cNvSpPr/>
            <p:nvPr/>
          </p:nvSpPr>
          <p:spPr>
            <a:xfrm>
              <a:off x="2931444" y="3155618"/>
              <a:ext cx="108758" cy="81374"/>
            </a:xfrm>
            <a:custGeom>
              <a:rect b="b" l="l" r="r" t="t"/>
              <a:pathLst>
                <a:path extrusionOk="0" h="81374" w="108758">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7" name="Google Shape;6427;p104"/>
            <p:cNvSpPr/>
            <p:nvPr/>
          </p:nvSpPr>
          <p:spPr>
            <a:xfrm>
              <a:off x="2931020" y="3181773"/>
              <a:ext cx="108151" cy="56575"/>
            </a:xfrm>
            <a:custGeom>
              <a:rect b="b" l="l" r="r" t="t"/>
              <a:pathLst>
                <a:path extrusionOk="0" h="56575" w="108151">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8" name="Google Shape;6428;p104"/>
            <p:cNvSpPr/>
            <p:nvPr/>
          </p:nvSpPr>
          <p:spPr>
            <a:xfrm>
              <a:off x="2630424" y="2780976"/>
              <a:ext cx="382278" cy="462504"/>
            </a:xfrm>
            <a:custGeom>
              <a:rect b="b" l="l" r="r" t="t"/>
              <a:pathLst>
                <a:path extrusionOk="0" h="462504" w="382278">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9" name="Google Shape;6429;p104"/>
            <p:cNvSpPr/>
            <p:nvPr/>
          </p:nvSpPr>
          <p:spPr>
            <a:xfrm>
              <a:off x="2662372" y="2471875"/>
              <a:ext cx="120066" cy="117360"/>
            </a:xfrm>
            <a:custGeom>
              <a:rect b="b" l="l" r="r" t="t"/>
              <a:pathLst>
                <a:path extrusionOk="0" h="117360" w="120066">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0" name="Google Shape;6430;p104"/>
            <p:cNvSpPr/>
            <p:nvPr/>
          </p:nvSpPr>
          <p:spPr>
            <a:xfrm>
              <a:off x="2630208" y="2488280"/>
              <a:ext cx="194941" cy="380900"/>
            </a:xfrm>
            <a:custGeom>
              <a:rect b="b" l="l" r="r" t="t"/>
              <a:pathLst>
                <a:path extrusionOk="0" h="380900" w="194941">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1" name="Google Shape;6431;p104"/>
            <p:cNvSpPr/>
            <p:nvPr/>
          </p:nvSpPr>
          <p:spPr>
            <a:xfrm>
              <a:off x="2658361" y="2350349"/>
              <a:ext cx="128870" cy="157700"/>
            </a:xfrm>
            <a:custGeom>
              <a:rect b="b" l="l" r="r" t="t"/>
              <a:pathLst>
                <a:path extrusionOk="0" h="157700" w="12887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2" name="Google Shape;6432;p104"/>
            <p:cNvSpPr/>
            <p:nvPr/>
          </p:nvSpPr>
          <p:spPr>
            <a:xfrm>
              <a:off x="2645583" y="2336673"/>
              <a:ext cx="136833" cy="135201"/>
            </a:xfrm>
            <a:custGeom>
              <a:rect b="b" l="l" r="r" t="t"/>
              <a:pathLst>
                <a:path extrusionOk="0" h="135201" w="136833">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3" name="Google Shape;6433;p104"/>
            <p:cNvSpPr/>
            <p:nvPr/>
          </p:nvSpPr>
          <p:spPr>
            <a:xfrm>
              <a:off x="2782568" y="2488639"/>
              <a:ext cx="62960" cy="91535"/>
            </a:xfrm>
            <a:custGeom>
              <a:rect b="b" l="l" r="r" t="t"/>
              <a:pathLst>
                <a:path extrusionOk="0" h="91535" w="6296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34" name="Google Shape;6434;p104"/>
            <p:cNvGrpSpPr/>
            <p:nvPr/>
          </p:nvGrpSpPr>
          <p:grpSpPr>
            <a:xfrm flipH="1">
              <a:off x="2710663" y="2723583"/>
              <a:ext cx="319677" cy="242660"/>
              <a:chOff x="6621095" y="1452181"/>
              <a:chExt cx="330894" cy="250785"/>
            </a:xfrm>
          </p:grpSpPr>
          <p:sp>
            <p:nvSpPr>
              <p:cNvPr id="6435" name="Google Shape;6435;p10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6" name="Google Shape;6436;p10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7" name="Google Shape;6437;p10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8" name="Google Shape;6438;p10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9" name="Google Shape;6439;p10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40" name="Google Shape;6440;p104"/>
            <p:cNvSpPr/>
            <p:nvPr/>
          </p:nvSpPr>
          <p:spPr>
            <a:xfrm>
              <a:off x="2596421" y="2551548"/>
              <a:ext cx="147299" cy="413263"/>
            </a:xfrm>
            <a:custGeom>
              <a:rect b="b" l="l" r="r" t="t"/>
              <a:pathLst>
                <a:path extrusionOk="0" h="413263" w="147299">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1" name="Google Shape;6441;p104"/>
            <p:cNvSpPr/>
            <p:nvPr/>
          </p:nvSpPr>
          <p:spPr>
            <a:xfrm>
              <a:off x="2590449" y="2547578"/>
              <a:ext cx="84867" cy="115327"/>
            </a:xfrm>
            <a:custGeom>
              <a:rect b="b" l="l" r="r" t="t"/>
              <a:pathLst>
                <a:path extrusionOk="0" h="115327" w="84867">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42" name="Google Shape;6442;p104"/>
            <p:cNvGrpSpPr/>
            <p:nvPr/>
          </p:nvGrpSpPr>
          <p:grpSpPr>
            <a:xfrm>
              <a:off x="4651669" y="468299"/>
              <a:ext cx="319677" cy="242660"/>
              <a:chOff x="6621095" y="1452181"/>
              <a:chExt cx="330894" cy="250785"/>
            </a:xfrm>
          </p:grpSpPr>
          <p:sp>
            <p:nvSpPr>
              <p:cNvPr id="6443" name="Google Shape;6443;p10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4" name="Google Shape;6444;p10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5" name="Google Shape;6445;p10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6" name="Google Shape;6446;p10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7" name="Google Shape;6447;p10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48" name="Google Shape;6448;p104"/>
          <p:cNvGrpSpPr/>
          <p:nvPr/>
        </p:nvGrpSpPr>
        <p:grpSpPr>
          <a:xfrm>
            <a:off x="4931603" y="542890"/>
            <a:ext cx="1572889" cy="1611229"/>
            <a:chOff x="2270525" y="117216"/>
            <a:chExt cx="4650765" cy="4762722"/>
          </a:xfrm>
        </p:grpSpPr>
        <p:sp>
          <p:nvSpPr>
            <p:cNvPr id="6449" name="Google Shape;6449;p104"/>
            <p:cNvSpPr/>
            <p:nvPr/>
          </p:nvSpPr>
          <p:spPr>
            <a:xfrm>
              <a:off x="2270525" y="2788917"/>
              <a:ext cx="1367464" cy="791146"/>
            </a:xfrm>
            <a:custGeom>
              <a:rect b="b" l="l" r="r" t="t"/>
              <a:pathLst>
                <a:path extrusionOk="0" h="791146" w="1367464">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0" name="Google Shape;6450;p104"/>
            <p:cNvSpPr/>
            <p:nvPr/>
          </p:nvSpPr>
          <p:spPr>
            <a:xfrm>
              <a:off x="2565006" y="2921600"/>
              <a:ext cx="762723" cy="441198"/>
            </a:xfrm>
            <a:custGeom>
              <a:rect b="b" l="l" r="r" t="t"/>
              <a:pathLst>
                <a:path extrusionOk="0" h="441198" w="762723">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1" name="Google Shape;6451;p104"/>
            <p:cNvSpPr/>
            <p:nvPr/>
          </p:nvSpPr>
          <p:spPr>
            <a:xfrm>
              <a:off x="2834012" y="3000943"/>
              <a:ext cx="217486" cy="125920"/>
            </a:xfrm>
            <a:custGeom>
              <a:rect b="b" l="l" r="r" t="t"/>
              <a:pathLst>
                <a:path extrusionOk="0" h="125920" w="217486">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2" name="Google Shape;6452;p104"/>
            <p:cNvSpPr/>
            <p:nvPr/>
          </p:nvSpPr>
          <p:spPr>
            <a:xfrm>
              <a:off x="2841806" y="2229228"/>
              <a:ext cx="209121" cy="823531"/>
            </a:xfrm>
            <a:custGeom>
              <a:rect b="b" l="l" r="r" t="t"/>
              <a:pathLst>
                <a:path extrusionOk="0" h="823531" w="209121">
                  <a:moveTo>
                    <a:pt x="0" y="0"/>
                  </a:moveTo>
                  <a:lnTo>
                    <a:pt x="209121" y="0"/>
                  </a:lnTo>
                  <a:lnTo>
                    <a:pt x="209121" y="823532"/>
                  </a:lnTo>
                  <a:lnTo>
                    <a:pt x="0" y="823532"/>
                  </a:ln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3" name="Google Shape;6453;p104"/>
            <p:cNvSpPr/>
            <p:nvPr/>
          </p:nvSpPr>
          <p:spPr>
            <a:xfrm>
              <a:off x="2831826" y="2112223"/>
              <a:ext cx="249895" cy="580777"/>
            </a:xfrm>
            <a:custGeom>
              <a:rect b="b" l="l" r="r" t="t"/>
              <a:pathLst>
                <a:path extrusionOk="0" h="580777" w="249895">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4" name="Google Shape;6454;p104"/>
            <p:cNvSpPr/>
            <p:nvPr/>
          </p:nvSpPr>
          <p:spPr>
            <a:xfrm>
              <a:off x="2373659" y="1582290"/>
              <a:ext cx="397711" cy="625506"/>
            </a:xfrm>
            <a:custGeom>
              <a:rect b="b" l="l" r="r" t="t"/>
              <a:pathLst>
                <a:path extrusionOk="0" h="625506" w="397711">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5" name="Google Shape;6455;p104"/>
            <p:cNvSpPr/>
            <p:nvPr/>
          </p:nvSpPr>
          <p:spPr>
            <a:xfrm>
              <a:off x="3144177" y="1582290"/>
              <a:ext cx="397710" cy="625506"/>
            </a:xfrm>
            <a:custGeom>
              <a:rect b="b" l="l" r="r" t="t"/>
              <a:pathLst>
                <a:path extrusionOk="0" h="625506" w="39771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6" name="Google Shape;6456;p104"/>
            <p:cNvSpPr/>
            <p:nvPr/>
          </p:nvSpPr>
          <p:spPr>
            <a:xfrm>
              <a:off x="2815951" y="2102641"/>
              <a:ext cx="276610" cy="160020"/>
            </a:xfrm>
            <a:custGeom>
              <a:rect b="b" l="l" r="r" t="t"/>
              <a:pathLst>
                <a:path extrusionOk="0" h="160020" w="27661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7" name="Google Shape;6457;p104"/>
            <p:cNvSpPr/>
            <p:nvPr/>
          </p:nvSpPr>
          <p:spPr>
            <a:xfrm>
              <a:off x="2744565" y="2030632"/>
              <a:ext cx="418908" cy="74675"/>
            </a:xfrm>
            <a:custGeom>
              <a:rect b="b" l="l" r="r" t="t"/>
              <a:pathLst>
                <a:path extrusionOk="0" h="74675" w="418908">
                  <a:moveTo>
                    <a:pt x="0" y="72009"/>
                  </a:moveTo>
                  <a:lnTo>
                    <a:pt x="0" y="0"/>
                  </a:lnTo>
                  <a:lnTo>
                    <a:pt x="418908" y="0"/>
                  </a:lnTo>
                  <a:lnTo>
                    <a:pt x="418908" y="74676"/>
                  </a:lnTo>
                  <a:lnTo>
                    <a:pt x="0" y="72009"/>
                  </a:lnTo>
                  <a:close/>
                </a:path>
              </a:pathLst>
            </a:custGeom>
            <a:solidFill>
              <a:srgbClr val="494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8" name="Google Shape;6458;p104"/>
            <p:cNvSpPr/>
            <p:nvPr/>
          </p:nvSpPr>
          <p:spPr>
            <a:xfrm>
              <a:off x="2744565" y="1981197"/>
              <a:ext cx="419383" cy="242697"/>
            </a:xfrm>
            <a:custGeom>
              <a:rect b="b" l="l" r="r" t="t"/>
              <a:pathLst>
                <a:path extrusionOk="0" h="242697" w="419383">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9" name="Google Shape;6459;p104"/>
            <p:cNvSpPr/>
            <p:nvPr/>
          </p:nvSpPr>
          <p:spPr>
            <a:xfrm>
              <a:off x="2697703" y="1845275"/>
              <a:ext cx="511777" cy="296036"/>
            </a:xfrm>
            <a:custGeom>
              <a:rect b="b" l="l" r="r" t="t"/>
              <a:pathLst>
                <a:path extrusionOk="0" h="296036" w="511777">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0" name="Google Shape;6460;p104"/>
            <p:cNvSpPr/>
            <p:nvPr/>
          </p:nvSpPr>
          <p:spPr>
            <a:xfrm>
              <a:off x="2681484" y="530635"/>
              <a:ext cx="548516" cy="1538895"/>
            </a:xfrm>
            <a:custGeom>
              <a:rect b="b" l="l" r="r" t="t"/>
              <a:pathLst>
                <a:path extrusionOk="0" h="1538895" w="548516">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1" name="Google Shape;6461;p104"/>
            <p:cNvSpPr/>
            <p:nvPr/>
          </p:nvSpPr>
          <p:spPr>
            <a:xfrm>
              <a:off x="2858251" y="1222531"/>
              <a:ext cx="193342" cy="193738"/>
            </a:xfrm>
            <a:custGeom>
              <a:rect b="b" l="l" r="r" t="t"/>
              <a:pathLst>
                <a:path extrusionOk="0" h="193738" w="193342">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2" name="Google Shape;6462;p104"/>
            <p:cNvSpPr/>
            <p:nvPr/>
          </p:nvSpPr>
          <p:spPr>
            <a:xfrm>
              <a:off x="2844088" y="1208338"/>
              <a:ext cx="221668" cy="222122"/>
            </a:xfrm>
            <a:custGeom>
              <a:rect b="b" l="l" r="r" t="t"/>
              <a:pathLst>
                <a:path extrusionOk="0" h="222122" w="221668">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3" name="Google Shape;6463;p104"/>
            <p:cNvSpPr/>
            <p:nvPr/>
          </p:nvSpPr>
          <p:spPr>
            <a:xfrm>
              <a:off x="2858251" y="937733"/>
              <a:ext cx="193342" cy="193738"/>
            </a:xfrm>
            <a:custGeom>
              <a:rect b="b" l="l" r="r" t="t"/>
              <a:pathLst>
                <a:path extrusionOk="0" h="193738" w="193342">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4" name="Google Shape;6464;p104"/>
            <p:cNvSpPr/>
            <p:nvPr/>
          </p:nvSpPr>
          <p:spPr>
            <a:xfrm>
              <a:off x="2843898" y="923636"/>
              <a:ext cx="221858" cy="222313"/>
            </a:xfrm>
            <a:custGeom>
              <a:rect b="b" l="l" r="r" t="t"/>
              <a:pathLst>
                <a:path extrusionOk="0" h="222313" w="221858">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5" name="Google Shape;6465;p104"/>
            <p:cNvSpPr/>
            <p:nvPr/>
          </p:nvSpPr>
          <p:spPr>
            <a:xfrm>
              <a:off x="2680593" y="1921189"/>
              <a:ext cx="549324" cy="167997"/>
            </a:xfrm>
            <a:custGeom>
              <a:rect b="b" l="l" r="r" t="t"/>
              <a:pathLst>
                <a:path extrusionOk="0" h="167997" w="549324">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6" name="Google Shape;6466;p104"/>
            <p:cNvSpPr/>
            <p:nvPr/>
          </p:nvSpPr>
          <p:spPr>
            <a:xfrm>
              <a:off x="2680308" y="1976244"/>
              <a:ext cx="548753" cy="165782"/>
            </a:xfrm>
            <a:custGeom>
              <a:rect b="b" l="l" r="r" t="t"/>
              <a:pathLst>
                <a:path extrusionOk="0" h="165782" w="548753">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7" name="Google Shape;6467;p104"/>
            <p:cNvSpPr/>
            <p:nvPr/>
          </p:nvSpPr>
          <p:spPr>
            <a:xfrm>
              <a:off x="2683349" y="1877470"/>
              <a:ext cx="542765" cy="158087"/>
            </a:xfrm>
            <a:custGeom>
              <a:rect b="b" l="l" r="r" t="t"/>
              <a:pathLst>
                <a:path extrusionOk="0" h="158087" w="542765">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8" name="Google Shape;6468;p104"/>
            <p:cNvSpPr/>
            <p:nvPr/>
          </p:nvSpPr>
          <p:spPr>
            <a:xfrm>
              <a:off x="2829449" y="530444"/>
              <a:ext cx="249519" cy="126863"/>
            </a:xfrm>
            <a:custGeom>
              <a:rect b="b" l="l" r="r" t="t"/>
              <a:pathLst>
                <a:path extrusionOk="0" h="126863" w="249519">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9" name="Google Shape;6469;p104"/>
            <p:cNvSpPr/>
            <p:nvPr/>
          </p:nvSpPr>
          <p:spPr>
            <a:xfrm>
              <a:off x="2934010" y="1583052"/>
              <a:ext cx="47432" cy="623982"/>
            </a:xfrm>
            <a:custGeom>
              <a:rect b="b" l="l" r="r" t="t"/>
              <a:pathLst>
                <a:path extrusionOk="0" h="623982" w="47432">
                  <a:moveTo>
                    <a:pt x="0" y="0"/>
                  </a:moveTo>
                  <a:lnTo>
                    <a:pt x="47433" y="0"/>
                  </a:lnTo>
                  <a:lnTo>
                    <a:pt x="47433" y="623983"/>
                  </a:lnTo>
                  <a:lnTo>
                    <a:pt x="0" y="6239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70" name="Google Shape;6470;p104"/>
            <p:cNvGrpSpPr/>
            <p:nvPr/>
          </p:nvGrpSpPr>
          <p:grpSpPr>
            <a:xfrm>
              <a:off x="4031993" y="117216"/>
              <a:ext cx="2889297" cy="3901793"/>
              <a:chOff x="5533368" y="1047716"/>
              <a:chExt cx="2889297" cy="3901793"/>
            </a:xfrm>
          </p:grpSpPr>
          <p:sp>
            <p:nvSpPr>
              <p:cNvPr id="6471" name="Google Shape;6471;p104"/>
              <p:cNvSpPr/>
              <p:nvPr/>
            </p:nvSpPr>
            <p:spPr>
              <a:xfrm>
                <a:off x="6153722" y="4072604"/>
                <a:ext cx="1090544" cy="630910"/>
              </a:xfrm>
              <a:custGeom>
                <a:rect b="b" l="l" r="r" t="t"/>
                <a:pathLst>
                  <a:path extrusionOk="0" h="630910" w="1090544">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2" name="Google Shape;6472;p104"/>
              <p:cNvSpPr/>
              <p:nvPr/>
            </p:nvSpPr>
            <p:spPr>
              <a:xfrm>
                <a:off x="6193969" y="4048886"/>
                <a:ext cx="1090601" cy="630901"/>
              </a:xfrm>
              <a:custGeom>
                <a:rect b="b" l="l" r="r" t="t"/>
                <a:pathLst>
                  <a:path extrusionOk="0" h="630901" w="1090601">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3" name="Google Shape;6473;p104"/>
              <p:cNvSpPr/>
              <p:nvPr/>
            </p:nvSpPr>
            <p:spPr>
              <a:xfrm>
                <a:off x="7252346" y="4430077"/>
                <a:ext cx="32128" cy="21050"/>
              </a:xfrm>
              <a:custGeom>
                <a:rect b="b" l="l" r="r" t="t"/>
                <a:pathLst>
                  <a:path extrusionOk="0" h="21050" w="32128">
                    <a:moveTo>
                      <a:pt x="32129" y="21050"/>
                    </a:moveTo>
                    <a:lnTo>
                      <a:pt x="32129" y="0"/>
                    </a:lnTo>
                    <a:lnTo>
                      <a:pt x="0" y="18574"/>
                    </a:lnTo>
                    <a:lnTo>
                      <a:pt x="32129" y="2105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4" name="Google Shape;6474;p104"/>
              <p:cNvSpPr/>
              <p:nvPr/>
            </p:nvSpPr>
            <p:spPr>
              <a:xfrm>
                <a:off x="6193906" y="4285773"/>
                <a:ext cx="32984" cy="21431"/>
              </a:xfrm>
              <a:custGeom>
                <a:rect b="b" l="l" r="r" t="t"/>
                <a:pathLst>
                  <a:path extrusionOk="0" h="21431" w="32984">
                    <a:moveTo>
                      <a:pt x="0" y="21431"/>
                    </a:moveTo>
                    <a:lnTo>
                      <a:pt x="0" y="0"/>
                    </a:lnTo>
                    <a:lnTo>
                      <a:pt x="32984" y="13716"/>
                    </a:lnTo>
                    <a:lnTo>
                      <a:pt x="0" y="214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5" name="Google Shape;6475;p104"/>
              <p:cNvSpPr/>
              <p:nvPr/>
            </p:nvSpPr>
            <p:spPr>
              <a:xfrm>
                <a:off x="6193969" y="4027741"/>
                <a:ext cx="1090601" cy="630949"/>
              </a:xfrm>
              <a:custGeom>
                <a:rect b="b" l="l" r="r" t="t"/>
                <a:pathLst>
                  <a:path extrusionOk="0" h="630949" w="1090601">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6" name="Google Shape;6476;p104"/>
              <p:cNvSpPr/>
              <p:nvPr/>
            </p:nvSpPr>
            <p:spPr>
              <a:xfrm>
                <a:off x="6504927" y="3742563"/>
                <a:ext cx="779547" cy="687514"/>
              </a:xfrm>
              <a:custGeom>
                <a:rect b="b" l="l" r="r" t="t"/>
                <a:pathLst>
                  <a:path extrusionOk="0" h="687514" w="779547">
                    <a:moveTo>
                      <a:pt x="86025" y="286131"/>
                    </a:moveTo>
                    <a:lnTo>
                      <a:pt x="0" y="0"/>
                    </a:lnTo>
                    <a:lnTo>
                      <a:pt x="702933" y="404050"/>
                    </a:lnTo>
                    <a:lnTo>
                      <a:pt x="779548" y="687514"/>
                    </a:lnTo>
                    <a:lnTo>
                      <a:pt x="86025" y="2861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7" name="Google Shape;6477;p104"/>
              <p:cNvSpPr/>
              <p:nvPr/>
            </p:nvSpPr>
            <p:spPr>
              <a:xfrm>
                <a:off x="7254152" y="4405788"/>
                <a:ext cx="30322" cy="36004"/>
              </a:xfrm>
              <a:custGeom>
                <a:rect b="b" l="l" r="r" t="t"/>
                <a:pathLst>
                  <a:path extrusionOk="0" h="36004" w="30322">
                    <a:moveTo>
                      <a:pt x="9981" y="36004"/>
                    </a:moveTo>
                    <a:lnTo>
                      <a:pt x="30323" y="2428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8" name="Google Shape;6478;p104"/>
              <p:cNvSpPr/>
              <p:nvPr/>
            </p:nvSpPr>
            <p:spPr>
              <a:xfrm>
                <a:off x="6482779" y="3753326"/>
                <a:ext cx="781258" cy="688466"/>
              </a:xfrm>
              <a:custGeom>
                <a:rect b="b" l="l" r="r" t="t"/>
                <a:pathLst>
                  <a:path extrusionOk="0" h="688466" w="781258">
                    <a:moveTo>
                      <a:pt x="86025" y="286131"/>
                    </a:moveTo>
                    <a:lnTo>
                      <a:pt x="0" y="0"/>
                    </a:lnTo>
                    <a:lnTo>
                      <a:pt x="702933" y="404051"/>
                    </a:lnTo>
                    <a:lnTo>
                      <a:pt x="781259" y="688467"/>
                    </a:lnTo>
                    <a:lnTo>
                      <a:pt x="86025" y="2861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9" name="Google Shape;6479;p104"/>
              <p:cNvSpPr/>
              <p:nvPr/>
            </p:nvSpPr>
            <p:spPr>
              <a:xfrm>
                <a:off x="5563120" y="1047716"/>
                <a:ext cx="2859545" cy="3884751"/>
              </a:xfrm>
              <a:custGeom>
                <a:rect b="b" l="l" r="r" t="t"/>
                <a:pathLst>
                  <a:path extrusionOk="0" h="3884751" w="2859545">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0" name="Google Shape;6480;p104"/>
              <p:cNvSpPr/>
              <p:nvPr/>
            </p:nvSpPr>
            <p:spPr>
              <a:xfrm>
                <a:off x="8367249" y="4838795"/>
                <a:ext cx="30132" cy="106965"/>
              </a:xfrm>
              <a:custGeom>
                <a:rect b="b" l="l" r="r" t="t"/>
                <a:pathLst>
                  <a:path extrusionOk="0" h="106965" w="30132">
                    <a:moveTo>
                      <a:pt x="0" y="106966"/>
                    </a:moveTo>
                    <a:lnTo>
                      <a:pt x="30132" y="89535"/>
                    </a:lnTo>
                    <a:lnTo>
                      <a:pt x="17110" y="0"/>
                    </a:lnTo>
                    <a:lnTo>
                      <a:pt x="0" y="10696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1" name="Google Shape;6481;p104"/>
              <p:cNvSpPr/>
              <p:nvPr/>
            </p:nvSpPr>
            <p:spPr>
              <a:xfrm>
                <a:off x="5558272" y="1051845"/>
                <a:ext cx="72337" cy="31155"/>
              </a:xfrm>
              <a:custGeom>
                <a:rect b="b" l="l" r="r" t="t"/>
                <a:pathLst>
                  <a:path extrusionOk="0" h="31155" w="72337">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2" name="Google Shape;6482;p104"/>
              <p:cNvSpPr/>
              <p:nvPr/>
            </p:nvSpPr>
            <p:spPr>
              <a:xfrm>
                <a:off x="5538216" y="1062192"/>
                <a:ext cx="2859165" cy="3884558"/>
              </a:xfrm>
              <a:custGeom>
                <a:rect b="b" l="l" r="r" t="t"/>
                <a:pathLst>
                  <a:path extrusionOk="0" h="3884558" w="2859165">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3" name="Google Shape;6483;p104"/>
              <p:cNvSpPr/>
              <p:nvPr/>
            </p:nvSpPr>
            <p:spPr>
              <a:xfrm>
                <a:off x="5533368" y="1064955"/>
                <a:ext cx="2859260" cy="3884554"/>
              </a:xfrm>
              <a:custGeom>
                <a:rect b="b" l="l" r="r" t="t"/>
                <a:pathLst>
                  <a:path extrusionOk="0" h="3884554" w="285926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4" name="Google Shape;6484;p104"/>
              <p:cNvSpPr/>
              <p:nvPr/>
            </p:nvSpPr>
            <p:spPr>
              <a:xfrm>
                <a:off x="5568443" y="1110406"/>
                <a:ext cx="2788159" cy="3702480"/>
              </a:xfrm>
              <a:custGeom>
                <a:rect b="b" l="l" r="r" t="t"/>
                <a:pathLst>
                  <a:path extrusionOk="0" h="3702480" w="2788159">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5" name="Google Shape;6485;p104"/>
              <p:cNvSpPr/>
              <p:nvPr/>
            </p:nvSpPr>
            <p:spPr>
              <a:xfrm>
                <a:off x="5762166" y="1403396"/>
                <a:ext cx="919754" cy="618313"/>
              </a:xfrm>
              <a:custGeom>
                <a:rect b="b" l="l" r="r" t="t"/>
                <a:pathLst>
                  <a:path extrusionOk="0" h="618313" w="919754">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6" name="Google Shape;6486;p104"/>
              <p:cNvSpPr/>
              <p:nvPr/>
            </p:nvSpPr>
            <p:spPr>
              <a:xfrm>
                <a:off x="5766158" y="1584712"/>
                <a:ext cx="686298" cy="451951"/>
              </a:xfrm>
              <a:custGeom>
                <a:rect b="b" l="l" r="r" t="t"/>
                <a:pathLst>
                  <a:path extrusionOk="0" h="451951" w="686298">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7" name="Google Shape;6487;p104"/>
              <p:cNvSpPr/>
              <p:nvPr/>
            </p:nvSpPr>
            <p:spPr>
              <a:xfrm>
                <a:off x="5766158" y="1702632"/>
                <a:ext cx="686488" cy="451759"/>
              </a:xfrm>
              <a:custGeom>
                <a:rect b="b" l="l" r="r" t="t"/>
                <a:pathLst>
                  <a:path extrusionOk="0" h="451759" w="686488">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8" name="Google Shape;6488;p104"/>
              <p:cNvSpPr/>
              <p:nvPr/>
            </p:nvSpPr>
            <p:spPr>
              <a:xfrm>
                <a:off x="5766158" y="1820170"/>
                <a:ext cx="562156" cy="379997"/>
              </a:xfrm>
              <a:custGeom>
                <a:rect b="b" l="l" r="r" t="t"/>
                <a:pathLst>
                  <a:path extrusionOk="0" h="379997" w="562156">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9" name="Google Shape;6489;p104"/>
              <p:cNvSpPr/>
              <p:nvPr/>
            </p:nvSpPr>
            <p:spPr>
              <a:xfrm>
                <a:off x="5762166" y="2639293"/>
                <a:ext cx="919754" cy="618340"/>
              </a:xfrm>
              <a:custGeom>
                <a:rect b="b" l="l" r="r" t="t"/>
                <a:pathLst>
                  <a:path extrusionOk="0" h="618340" w="919754">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0" name="Google Shape;6490;p104"/>
              <p:cNvSpPr/>
              <p:nvPr/>
            </p:nvSpPr>
            <p:spPr>
              <a:xfrm>
                <a:off x="5766158" y="2821069"/>
                <a:ext cx="686488" cy="451519"/>
              </a:xfrm>
              <a:custGeom>
                <a:rect b="b" l="l" r="r" t="t"/>
                <a:pathLst>
                  <a:path extrusionOk="0" h="451519" w="686488">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1" name="Google Shape;6491;p104"/>
              <p:cNvSpPr/>
              <p:nvPr/>
            </p:nvSpPr>
            <p:spPr>
              <a:xfrm>
                <a:off x="5766158" y="2938486"/>
                <a:ext cx="686488" cy="451826"/>
              </a:xfrm>
              <a:custGeom>
                <a:rect b="b" l="l" r="r" t="t"/>
                <a:pathLst>
                  <a:path extrusionOk="0" h="451826" w="686488">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2" name="Google Shape;6492;p104"/>
              <p:cNvSpPr/>
              <p:nvPr/>
            </p:nvSpPr>
            <p:spPr>
              <a:xfrm>
                <a:off x="5766158" y="3056051"/>
                <a:ext cx="562156" cy="379920"/>
              </a:xfrm>
              <a:custGeom>
                <a:rect b="b" l="l" r="r" t="t"/>
                <a:pathLst>
                  <a:path extrusionOk="0" h="379920" w="562156">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3" name="Google Shape;6493;p104"/>
              <p:cNvSpPr/>
              <p:nvPr/>
            </p:nvSpPr>
            <p:spPr>
              <a:xfrm>
                <a:off x="6897600" y="3332192"/>
                <a:ext cx="1250451" cy="1162368"/>
              </a:xfrm>
              <a:custGeom>
                <a:rect b="b" l="l" r="r" t="t"/>
                <a:pathLst>
                  <a:path extrusionOk="0" h="1162368" w="1250451">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4" name="Google Shape;6494;p104"/>
              <p:cNvSpPr/>
              <p:nvPr/>
            </p:nvSpPr>
            <p:spPr>
              <a:xfrm>
                <a:off x="5766443" y="2003281"/>
                <a:ext cx="882682" cy="1029375"/>
              </a:xfrm>
              <a:custGeom>
                <a:rect b="b" l="l" r="r" t="t"/>
                <a:pathLst>
                  <a:path extrusionOk="0" h="1029375" w="882682">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5" name="Google Shape;6495;p104"/>
              <p:cNvSpPr/>
              <p:nvPr/>
            </p:nvSpPr>
            <p:spPr>
              <a:xfrm>
                <a:off x="6897600" y="3388613"/>
                <a:ext cx="1250451" cy="1106424"/>
              </a:xfrm>
              <a:custGeom>
                <a:rect b="b" l="l" r="r" t="t"/>
                <a:pathLst>
                  <a:path extrusionOk="0" h="1106424" w="1250451">
                    <a:moveTo>
                      <a:pt x="0" y="0"/>
                    </a:moveTo>
                    <a:lnTo>
                      <a:pt x="0" y="383096"/>
                    </a:lnTo>
                    <a:lnTo>
                      <a:pt x="1250452" y="1106424"/>
                    </a:lnTo>
                    <a:lnTo>
                      <a:pt x="1250452" y="214027"/>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6" name="Google Shape;6496;p104"/>
              <p:cNvSpPr/>
              <p:nvPr/>
            </p:nvSpPr>
            <p:spPr>
              <a:xfrm>
                <a:off x="7389036" y="3376326"/>
                <a:ext cx="9505" cy="678751"/>
              </a:xfrm>
              <a:custGeom>
                <a:rect b="b" l="l" r="r" t="t"/>
                <a:pathLst>
                  <a:path extrusionOk="0" h="678751" w="9505">
                    <a:moveTo>
                      <a:pt x="0" y="0"/>
                    </a:moveTo>
                    <a:lnTo>
                      <a:pt x="0" y="678752"/>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7" name="Google Shape;6497;p104"/>
              <p:cNvSpPr/>
              <p:nvPr/>
            </p:nvSpPr>
            <p:spPr>
              <a:xfrm>
                <a:off x="7771633" y="3805618"/>
                <a:ext cx="9505" cy="470725"/>
              </a:xfrm>
              <a:custGeom>
                <a:rect b="b" l="l" r="r" t="t"/>
                <a:pathLst>
                  <a:path extrusionOk="0" h="470725" w="9505">
                    <a:moveTo>
                      <a:pt x="0" y="0"/>
                    </a:moveTo>
                    <a:lnTo>
                      <a:pt x="0" y="470725"/>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8" name="Google Shape;6498;p104"/>
              <p:cNvSpPr/>
              <p:nvPr/>
            </p:nvSpPr>
            <p:spPr>
              <a:xfrm>
                <a:off x="6897600" y="3332663"/>
                <a:ext cx="1250451" cy="479359"/>
              </a:xfrm>
              <a:custGeom>
                <a:rect b="b" l="l" r="r" t="t"/>
                <a:pathLst>
                  <a:path extrusionOk="0" h="479359" w="1250451">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cap="flat" cmpd="sng" w="14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9" name="Google Shape;6499;p104"/>
              <p:cNvSpPr/>
              <p:nvPr/>
            </p:nvSpPr>
            <p:spPr>
              <a:xfrm rot="-1801764">
                <a:off x="7364922" y="3334621"/>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0" name="Google Shape;6500;p104"/>
              <p:cNvSpPr/>
              <p:nvPr/>
            </p:nvSpPr>
            <p:spPr>
              <a:xfrm rot="-1790023">
                <a:off x="8141346" y="3571007"/>
                <a:ext cx="48265" cy="83920"/>
              </a:xfrm>
              <a:custGeom>
                <a:rect b="b" l="l" r="r" t="t"/>
                <a:pathLst>
                  <a:path extrusionOk="0" h="83917" w="48263">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1" name="Google Shape;6501;p104"/>
              <p:cNvSpPr/>
              <p:nvPr/>
            </p:nvSpPr>
            <p:spPr>
              <a:xfrm rot="-1790023">
                <a:off x="7763340" y="3766404"/>
                <a:ext cx="48265" cy="83920"/>
              </a:xfrm>
              <a:custGeom>
                <a:rect b="b" l="l" r="r" t="t"/>
                <a:pathLst>
                  <a:path extrusionOk="0" h="83917" w="48263">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2" name="Google Shape;6502;p104"/>
              <p:cNvSpPr/>
              <p:nvPr/>
            </p:nvSpPr>
            <p:spPr>
              <a:xfrm rot="-1801764">
                <a:off x="6873548" y="3361832"/>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3" name="Google Shape;6503;p104"/>
              <p:cNvSpPr/>
              <p:nvPr/>
            </p:nvSpPr>
            <p:spPr>
              <a:xfrm>
                <a:off x="6868038" y="2430219"/>
                <a:ext cx="78705" cy="316778"/>
              </a:xfrm>
              <a:custGeom>
                <a:rect b="b" l="l" r="r" t="t"/>
                <a:pathLst>
                  <a:path extrusionOk="0" h="316778" w="78705">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4" name="Google Shape;6504;p104"/>
              <p:cNvSpPr/>
              <p:nvPr/>
            </p:nvSpPr>
            <p:spPr>
              <a:xfrm>
                <a:off x="6986477" y="2241366"/>
                <a:ext cx="78420" cy="573928"/>
              </a:xfrm>
              <a:custGeom>
                <a:rect b="b" l="l" r="r" t="t"/>
                <a:pathLst>
                  <a:path extrusionOk="0" h="573928" w="7842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5" name="Google Shape;6505;p104"/>
              <p:cNvSpPr/>
              <p:nvPr/>
            </p:nvSpPr>
            <p:spPr>
              <a:xfrm>
                <a:off x="7222119" y="2426981"/>
                <a:ext cx="78420" cy="524860"/>
              </a:xfrm>
              <a:custGeom>
                <a:rect b="b" l="l" r="r" t="t"/>
                <a:pathLst>
                  <a:path extrusionOk="0" h="524860" w="7842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6" name="Google Shape;6506;p104"/>
              <p:cNvSpPr/>
              <p:nvPr/>
            </p:nvSpPr>
            <p:spPr>
              <a:xfrm>
                <a:off x="7340177" y="2573447"/>
                <a:ext cx="78420" cy="446687"/>
              </a:xfrm>
              <a:custGeom>
                <a:rect b="b" l="l" r="r" t="t"/>
                <a:pathLst>
                  <a:path extrusionOk="0" h="446687" w="7842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7" name="Google Shape;6507;p104"/>
              <p:cNvSpPr/>
              <p:nvPr/>
            </p:nvSpPr>
            <p:spPr>
              <a:xfrm>
                <a:off x="7575249" y="2900319"/>
                <a:ext cx="78325" cy="255777"/>
              </a:xfrm>
              <a:custGeom>
                <a:rect b="b" l="l" r="r" t="t"/>
                <a:pathLst>
                  <a:path extrusionOk="0" h="255777" w="78325">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8" name="Google Shape;6508;p104"/>
              <p:cNvSpPr/>
              <p:nvPr/>
            </p:nvSpPr>
            <p:spPr>
              <a:xfrm>
                <a:off x="7693593" y="2520557"/>
                <a:ext cx="78420" cy="703833"/>
              </a:xfrm>
              <a:custGeom>
                <a:rect b="b" l="l" r="r" t="t"/>
                <a:pathLst>
                  <a:path extrusionOk="0" h="703833" w="7842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9" name="Google Shape;6509;p104"/>
              <p:cNvSpPr/>
              <p:nvPr/>
            </p:nvSpPr>
            <p:spPr>
              <a:xfrm>
                <a:off x="7981135" y="3135165"/>
                <a:ext cx="78420" cy="255818"/>
              </a:xfrm>
              <a:custGeom>
                <a:rect b="b" l="l" r="r" t="t"/>
                <a:pathLst>
                  <a:path extrusionOk="0" h="255818" w="7842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0" name="Google Shape;6510;p104"/>
              <p:cNvSpPr/>
              <p:nvPr/>
            </p:nvSpPr>
            <p:spPr>
              <a:xfrm>
                <a:off x="8099193" y="3142308"/>
                <a:ext cx="78420" cy="316963"/>
              </a:xfrm>
              <a:custGeom>
                <a:rect b="b" l="l" r="r" t="t"/>
                <a:pathLst>
                  <a:path extrusionOk="0" h="316963" w="7842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11" name="Google Shape;6511;p104"/>
            <p:cNvSpPr/>
            <p:nvPr/>
          </p:nvSpPr>
          <p:spPr>
            <a:xfrm>
              <a:off x="2810939" y="4355647"/>
              <a:ext cx="905825" cy="524291"/>
            </a:xfrm>
            <a:custGeom>
              <a:rect b="b" l="l" r="r" t="t"/>
              <a:pathLst>
                <a:path extrusionOk="0" h="524291" w="905825">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2" name="Google Shape;6512;p104"/>
            <p:cNvSpPr/>
            <p:nvPr/>
          </p:nvSpPr>
          <p:spPr>
            <a:xfrm>
              <a:off x="2999385" y="3858955"/>
              <a:ext cx="906089" cy="910207"/>
            </a:xfrm>
            <a:custGeom>
              <a:rect b="b" l="l" r="r" t="t"/>
              <a:pathLst>
                <a:path extrusionOk="0" h="910207" w="906089">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3" name="Google Shape;6513;p104"/>
            <p:cNvSpPr/>
            <p:nvPr/>
          </p:nvSpPr>
          <p:spPr>
            <a:xfrm>
              <a:off x="2999385" y="3718383"/>
              <a:ext cx="905566" cy="524522"/>
            </a:xfrm>
            <a:custGeom>
              <a:rect b="b" l="l" r="r" t="t"/>
              <a:pathLst>
                <a:path extrusionOk="0" h="524522" w="905566">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4" name="Google Shape;6514;p104"/>
            <p:cNvSpPr/>
            <p:nvPr/>
          </p:nvSpPr>
          <p:spPr>
            <a:xfrm>
              <a:off x="2999243" y="3647851"/>
              <a:ext cx="905825" cy="524031"/>
            </a:xfrm>
            <a:custGeom>
              <a:rect b="b" l="l" r="r" t="t"/>
              <a:pathLst>
                <a:path extrusionOk="0" h="524031" w="905825">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5" name="Google Shape;6515;p104"/>
            <p:cNvSpPr/>
            <p:nvPr/>
          </p:nvSpPr>
          <p:spPr>
            <a:xfrm>
              <a:off x="3230772" y="3780524"/>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6" name="Google Shape;6516;p104"/>
            <p:cNvSpPr/>
            <p:nvPr/>
          </p:nvSpPr>
          <p:spPr>
            <a:xfrm>
              <a:off x="3230772" y="3756847"/>
              <a:ext cx="129655" cy="75056"/>
            </a:xfrm>
            <a:custGeom>
              <a:rect b="b" l="l" r="r" t="t"/>
              <a:pathLst>
                <a:path extrusionOk="0" h="75056" w="129655">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7" name="Google Shape;6517;p104"/>
            <p:cNvSpPr/>
            <p:nvPr/>
          </p:nvSpPr>
          <p:spPr>
            <a:xfrm>
              <a:off x="3393243" y="3872036"/>
              <a:ext cx="129623" cy="74995"/>
            </a:xfrm>
            <a:custGeom>
              <a:rect b="b" l="l" r="r" t="t"/>
              <a:pathLst>
                <a:path extrusionOk="0" h="74995" w="129623">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8" name="Google Shape;6518;p104"/>
            <p:cNvSpPr/>
            <p:nvPr/>
          </p:nvSpPr>
          <p:spPr>
            <a:xfrm>
              <a:off x="3395112" y="3888323"/>
              <a:ext cx="126148" cy="58707"/>
            </a:xfrm>
            <a:custGeom>
              <a:rect b="b" l="l" r="r" t="t"/>
              <a:pathLst>
                <a:path extrusionOk="0" h="58707" w="126148">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9" name="Google Shape;6519;p104"/>
            <p:cNvSpPr/>
            <p:nvPr/>
          </p:nvSpPr>
          <p:spPr>
            <a:xfrm>
              <a:off x="3543979" y="3964737"/>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0" name="Google Shape;6520;p104"/>
            <p:cNvSpPr/>
            <p:nvPr/>
          </p:nvSpPr>
          <p:spPr>
            <a:xfrm>
              <a:off x="3543979" y="3941061"/>
              <a:ext cx="129655" cy="75056"/>
            </a:xfrm>
            <a:custGeom>
              <a:rect b="b" l="l" r="r" t="t"/>
              <a:pathLst>
                <a:path extrusionOk="0" h="75056" w="129655">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1" name="Google Shape;6521;p104"/>
            <p:cNvSpPr/>
            <p:nvPr/>
          </p:nvSpPr>
          <p:spPr>
            <a:xfrm>
              <a:off x="5673026" y="4464079"/>
              <a:ext cx="468241" cy="270891"/>
            </a:xfrm>
            <a:custGeom>
              <a:rect b="b" l="l" r="r" t="t"/>
              <a:pathLst>
                <a:path extrusionOk="0" h="270891" w="468241">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2" name="Google Shape;6522;p104"/>
            <p:cNvSpPr/>
            <p:nvPr/>
          </p:nvSpPr>
          <p:spPr>
            <a:xfrm>
              <a:off x="5819482" y="3280817"/>
              <a:ext cx="243195" cy="356577"/>
            </a:xfrm>
            <a:custGeom>
              <a:rect b="b" l="l" r="r" t="t"/>
              <a:pathLst>
                <a:path extrusionOk="0" h="356577" w="243195">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3" name="Google Shape;6523;p104"/>
            <p:cNvSpPr/>
            <p:nvPr/>
          </p:nvSpPr>
          <p:spPr>
            <a:xfrm>
              <a:off x="5837923" y="3277536"/>
              <a:ext cx="116085" cy="143945"/>
            </a:xfrm>
            <a:custGeom>
              <a:rect b="b" l="l" r="r" t="t"/>
              <a:pathLst>
                <a:path extrusionOk="0" h="143945" w="116085">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4" name="Google Shape;6524;p104"/>
            <p:cNvSpPr/>
            <p:nvPr/>
          </p:nvSpPr>
          <p:spPr>
            <a:xfrm>
              <a:off x="5860663" y="3433950"/>
              <a:ext cx="143677" cy="161015"/>
            </a:xfrm>
            <a:custGeom>
              <a:rect b="b" l="l" r="r" t="t"/>
              <a:pathLst>
                <a:path extrusionOk="0" h="161015" w="143677">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5" name="Google Shape;6525;p104"/>
            <p:cNvSpPr/>
            <p:nvPr/>
          </p:nvSpPr>
          <p:spPr>
            <a:xfrm>
              <a:off x="5729287" y="3551002"/>
              <a:ext cx="121787" cy="284211"/>
            </a:xfrm>
            <a:custGeom>
              <a:rect b="b" l="l" r="r" t="t"/>
              <a:pathLst>
                <a:path extrusionOk="0" h="284211" w="121787">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6" name="Google Shape;6526;p104"/>
            <p:cNvSpPr/>
            <p:nvPr/>
          </p:nvSpPr>
          <p:spPr>
            <a:xfrm>
              <a:off x="5818929" y="3486611"/>
              <a:ext cx="209320" cy="241045"/>
            </a:xfrm>
            <a:custGeom>
              <a:rect b="b" l="l" r="r" t="t"/>
              <a:pathLst>
                <a:path extrusionOk="0" h="241045" w="20932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7" name="Google Shape;6527;p104"/>
            <p:cNvSpPr/>
            <p:nvPr/>
          </p:nvSpPr>
          <p:spPr>
            <a:xfrm>
              <a:off x="5856166" y="3289038"/>
              <a:ext cx="154042" cy="190250"/>
            </a:xfrm>
            <a:custGeom>
              <a:rect b="b" l="l" r="r" t="t"/>
              <a:pathLst>
                <a:path extrusionOk="0" h="190250" w="154042">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8" name="Google Shape;6528;p104"/>
            <p:cNvSpPr/>
            <p:nvPr/>
          </p:nvSpPr>
          <p:spPr>
            <a:xfrm>
              <a:off x="5862376" y="3287995"/>
              <a:ext cx="154704" cy="145954"/>
            </a:xfrm>
            <a:custGeom>
              <a:rect b="b" l="l" r="r" t="t"/>
              <a:pathLst>
                <a:path extrusionOk="0" h="145954" w="154704">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9" name="Google Shape;6529;p104"/>
            <p:cNvSpPr/>
            <p:nvPr/>
          </p:nvSpPr>
          <p:spPr>
            <a:xfrm>
              <a:off x="5888298" y="4552945"/>
              <a:ext cx="121626" cy="93085"/>
            </a:xfrm>
            <a:custGeom>
              <a:rect b="b" l="l" r="r" t="t"/>
              <a:pathLst>
                <a:path extrusionOk="0" h="93085" w="121626">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0" name="Google Shape;6530;p104"/>
            <p:cNvSpPr/>
            <p:nvPr/>
          </p:nvSpPr>
          <p:spPr>
            <a:xfrm>
              <a:off x="5888421" y="4582665"/>
              <a:ext cx="121131" cy="63346"/>
            </a:xfrm>
            <a:custGeom>
              <a:rect b="b" l="l" r="r" t="t"/>
              <a:pathLst>
                <a:path extrusionOk="0" h="63346" w="121131">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1" name="Google Shape;6531;p104"/>
            <p:cNvSpPr/>
            <p:nvPr/>
          </p:nvSpPr>
          <p:spPr>
            <a:xfrm>
              <a:off x="5795742" y="4532466"/>
              <a:ext cx="111395" cy="86487"/>
            </a:xfrm>
            <a:custGeom>
              <a:rect b="b" l="l" r="r" t="t"/>
              <a:pathLst>
                <a:path extrusionOk="0" h="86487" w="111395">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2" name="Google Shape;6532;p104"/>
            <p:cNvSpPr/>
            <p:nvPr/>
          </p:nvSpPr>
          <p:spPr>
            <a:xfrm>
              <a:off x="5796313" y="4560948"/>
              <a:ext cx="110894" cy="58013"/>
            </a:xfrm>
            <a:custGeom>
              <a:rect b="b" l="l" r="r" t="t"/>
              <a:pathLst>
                <a:path extrusionOk="0" h="58013" w="110894">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3" name="Google Shape;6533;p104"/>
            <p:cNvSpPr/>
            <p:nvPr/>
          </p:nvSpPr>
          <p:spPr>
            <a:xfrm>
              <a:off x="5813683" y="3728558"/>
              <a:ext cx="237954" cy="833275"/>
            </a:xfrm>
            <a:custGeom>
              <a:rect b="b" l="l" r="r" t="t"/>
              <a:pathLst>
                <a:path extrusionOk="0" h="833275" w="237954">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4" name="Google Shape;6534;p104"/>
            <p:cNvSpPr/>
            <p:nvPr/>
          </p:nvSpPr>
          <p:spPr>
            <a:xfrm>
              <a:off x="5803516" y="3708175"/>
              <a:ext cx="253612" cy="553963"/>
            </a:xfrm>
            <a:custGeom>
              <a:rect b="b" l="l" r="r" t="t"/>
              <a:pathLst>
                <a:path extrusionOk="0" h="553963" w="253612">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5" name="Google Shape;6535;p104"/>
            <p:cNvSpPr/>
            <p:nvPr/>
          </p:nvSpPr>
          <p:spPr>
            <a:xfrm>
              <a:off x="5812662" y="3486508"/>
              <a:ext cx="71005" cy="74600"/>
            </a:xfrm>
            <a:custGeom>
              <a:rect b="b" l="l" r="r" t="t"/>
              <a:pathLst>
                <a:path extrusionOk="0" h="74600" w="71005">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6" name="Google Shape;6536;p104"/>
            <p:cNvSpPr/>
            <p:nvPr/>
          </p:nvSpPr>
          <p:spPr>
            <a:xfrm>
              <a:off x="5614947" y="3815235"/>
              <a:ext cx="254367" cy="147732"/>
            </a:xfrm>
            <a:custGeom>
              <a:rect b="b" l="l" r="r" t="t"/>
              <a:pathLst>
                <a:path extrusionOk="0" h="147732" w="254367">
                  <a:moveTo>
                    <a:pt x="0" y="86201"/>
                  </a:moveTo>
                  <a:lnTo>
                    <a:pt x="148096" y="0"/>
                  </a:lnTo>
                  <a:lnTo>
                    <a:pt x="254368" y="61436"/>
                  </a:lnTo>
                  <a:lnTo>
                    <a:pt x="106272" y="147733"/>
                  </a:lnTo>
                  <a:lnTo>
                    <a:pt x="0" y="862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7" name="Google Shape;6537;p104"/>
            <p:cNvSpPr/>
            <p:nvPr/>
          </p:nvSpPr>
          <p:spPr>
            <a:xfrm>
              <a:off x="5694413" y="3821487"/>
              <a:ext cx="53706" cy="44771"/>
            </a:xfrm>
            <a:custGeom>
              <a:rect b="b" l="l" r="r" t="t"/>
              <a:pathLst>
                <a:path extrusionOk="0" h="44771" w="53706">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8" name="Google Shape;6538;p104"/>
            <p:cNvSpPr/>
            <p:nvPr/>
          </p:nvSpPr>
          <p:spPr>
            <a:xfrm>
              <a:off x="5775008" y="3530248"/>
              <a:ext cx="253611" cy="322722"/>
            </a:xfrm>
            <a:custGeom>
              <a:rect b="b" l="l" r="r" t="t"/>
              <a:pathLst>
                <a:path extrusionOk="0" h="322722" w="253611">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9" name="Google Shape;6539;p104"/>
            <p:cNvSpPr/>
            <p:nvPr/>
          </p:nvSpPr>
          <p:spPr>
            <a:xfrm>
              <a:off x="5965891" y="3514431"/>
              <a:ext cx="72720" cy="103595"/>
            </a:xfrm>
            <a:custGeom>
              <a:rect b="b" l="l" r="r" t="t"/>
              <a:pathLst>
                <a:path extrusionOk="0" h="103595" w="7272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40" name="Google Shape;6540;p104"/>
            <p:cNvGrpSpPr/>
            <p:nvPr/>
          </p:nvGrpSpPr>
          <p:grpSpPr>
            <a:xfrm flipH="1">
              <a:off x="2865273" y="3434801"/>
              <a:ext cx="598186" cy="1340314"/>
              <a:chOff x="4210728" y="4525714"/>
              <a:chExt cx="546438" cy="1224366"/>
            </a:xfrm>
          </p:grpSpPr>
          <p:sp>
            <p:nvSpPr>
              <p:cNvPr id="6541" name="Google Shape;6541;p104"/>
              <p:cNvSpPr/>
              <p:nvPr/>
            </p:nvSpPr>
            <p:spPr>
              <a:xfrm>
                <a:off x="4672107" y="4726590"/>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2" name="Google Shape;6542;p104"/>
              <p:cNvSpPr/>
              <p:nvPr/>
            </p:nvSpPr>
            <p:spPr>
              <a:xfrm>
                <a:off x="4408366" y="5679962"/>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3" name="Google Shape;6543;p104"/>
              <p:cNvSpPr/>
              <p:nvPr/>
            </p:nvSpPr>
            <p:spPr>
              <a:xfrm>
                <a:off x="4408245" y="5691663"/>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4" name="Google Shape;6544;p104"/>
              <p:cNvSpPr/>
              <p:nvPr/>
            </p:nvSpPr>
            <p:spPr>
              <a:xfrm>
                <a:off x="4566152" y="5600798"/>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5" name="Google Shape;6545;p104"/>
              <p:cNvSpPr/>
              <p:nvPr/>
            </p:nvSpPr>
            <p:spPr>
              <a:xfrm>
                <a:off x="4566197" y="5611939"/>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6" name="Google Shape;6546;p104"/>
              <p:cNvSpPr/>
              <p:nvPr/>
            </p:nvSpPr>
            <p:spPr>
              <a:xfrm>
                <a:off x="4483409" y="4968525"/>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7" name="Google Shape;6547;p104"/>
              <p:cNvSpPr/>
              <p:nvPr/>
            </p:nvSpPr>
            <p:spPr>
              <a:xfrm>
                <a:off x="4484426" y="4968525"/>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8" name="Google Shape;6548;p104"/>
              <p:cNvSpPr/>
              <p:nvPr/>
            </p:nvSpPr>
            <p:spPr>
              <a:xfrm>
                <a:off x="4531702" y="4525767"/>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9" name="Google Shape;6549;p104"/>
              <p:cNvSpPr/>
              <p:nvPr/>
            </p:nvSpPr>
            <p:spPr>
              <a:xfrm>
                <a:off x="4695825" y="4756088"/>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0" name="Google Shape;6550;p104"/>
              <p:cNvSpPr/>
              <p:nvPr/>
            </p:nvSpPr>
            <p:spPr>
              <a:xfrm>
                <a:off x="4523612" y="4724507"/>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1" name="Google Shape;6551;p104"/>
              <p:cNvSpPr/>
              <p:nvPr/>
            </p:nvSpPr>
            <p:spPr>
              <a:xfrm>
                <a:off x="4210728" y="4780936"/>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2" name="Google Shape;6552;p104"/>
              <p:cNvSpPr/>
              <p:nvPr/>
            </p:nvSpPr>
            <p:spPr>
              <a:xfrm>
                <a:off x="4484370" y="4765472"/>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3" name="Google Shape;6553;p104"/>
              <p:cNvSpPr/>
              <p:nvPr/>
            </p:nvSpPr>
            <p:spPr>
              <a:xfrm>
                <a:off x="4524935" y="4525714"/>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554" name="Google Shape;6554;p104"/>
          <p:cNvGrpSpPr/>
          <p:nvPr/>
        </p:nvGrpSpPr>
        <p:grpSpPr>
          <a:xfrm>
            <a:off x="4873089" y="2520210"/>
            <a:ext cx="1891791" cy="2028092"/>
            <a:chOff x="2183550" y="65875"/>
            <a:chExt cx="4483981" cy="4807045"/>
          </a:xfrm>
        </p:grpSpPr>
        <p:sp>
          <p:nvSpPr>
            <p:cNvPr id="6555" name="Google Shape;6555;p104"/>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6" name="Google Shape;6556;p104"/>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7" name="Google Shape;6557;p104"/>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8" name="Google Shape;6558;p104"/>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9" name="Google Shape;6559;p104"/>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0" name="Google Shape;6560;p104"/>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1" name="Google Shape;6561;p104"/>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2" name="Google Shape;6562;p104"/>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3" name="Google Shape;6563;p104"/>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4" name="Google Shape;6564;p104"/>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5" name="Google Shape;6565;p104"/>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6" name="Google Shape;6566;p104"/>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7" name="Google Shape;6567;p104"/>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8" name="Google Shape;6568;p104"/>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9" name="Google Shape;6569;p104"/>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0" name="Google Shape;6570;p104"/>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1" name="Google Shape;6571;p104"/>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2" name="Google Shape;6572;p104"/>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3" name="Google Shape;6573;p104"/>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4" name="Google Shape;6574;p104"/>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5" name="Google Shape;6575;p104"/>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6" name="Google Shape;6576;p104"/>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77" name="Google Shape;6577;p104"/>
            <p:cNvGrpSpPr/>
            <p:nvPr/>
          </p:nvGrpSpPr>
          <p:grpSpPr>
            <a:xfrm>
              <a:off x="2428704" y="3970322"/>
              <a:ext cx="350131" cy="370523"/>
              <a:chOff x="4512354" y="4952197"/>
              <a:chExt cx="350131" cy="370523"/>
            </a:xfrm>
          </p:grpSpPr>
          <p:grpSp>
            <p:nvGrpSpPr>
              <p:cNvPr id="6578" name="Google Shape;6578;p104"/>
              <p:cNvGrpSpPr/>
              <p:nvPr/>
            </p:nvGrpSpPr>
            <p:grpSpPr>
              <a:xfrm>
                <a:off x="4512354" y="5116449"/>
                <a:ext cx="343196" cy="206271"/>
                <a:chOff x="4512354" y="5116449"/>
                <a:chExt cx="343196" cy="206271"/>
              </a:xfrm>
            </p:grpSpPr>
            <p:sp>
              <p:nvSpPr>
                <p:cNvPr id="6579" name="Google Shape;6579;p104"/>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0" name="Google Shape;6580;p104"/>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1" name="Google Shape;6581;p104"/>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82" name="Google Shape;6582;p104"/>
                <p:cNvGrpSpPr/>
                <p:nvPr/>
              </p:nvGrpSpPr>
              <p:grpSpPr>
                <a:xfrm>
                  <a:off x="4592868" y="5212556"/>
                  <a:ext cx="96807" cy="56007"/>
                  <a:chOff x="4592868" y="5212556"/>
                  <a:chExt cx="96807" cy="56007"/>
                </a:xfrm>
              </p:grpSpPr>
              <p:sp>
                <p:nvSpPr>
                  <p:cNvPr id="6583" name="Google Shape;6583;p104"/>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4" name="Google Shape;6584;p104"/>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85" name="Google Shape;6585;p104"/>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6" name="Google Shape;6586;p104"/>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7" name="Google Shape;6587;p104"/>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8" name="Google Shape;6588;p104"/>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9" name="Google Shape;6589;p104"/>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0" name="Google Shape;6590;p104"/>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1" name="Google Shape;6591;p104"/>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2" name="Google Shape;6592;p104"/>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3" name="Google Shape;6593;p104"/>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4" name="Google Shape;6594;p104"/>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5" name="Google Shape;6595;p104"/>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6" name="Google Shape;6596;p104"/>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7" name="Google Shape;6597;p104"/>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8" name="Google Shape;6598;p104"/>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9" name="Google Shape;6599;p104"/>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0" name="Google Shape;6600;p104"/>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1" name="Google Shape;6601;p104"/>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2" name="Google Shape;6602;p104"/>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3" name="Google Shape;6603;p104"/>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4" name="Google Shape;6604;p104"/>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5" name="Google Shape;6605;p104"/>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6" name="Google Shape;6606;p104"/>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7" name="Google Shape;6607;p104"/>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8" name="Google Shape;6608;p104"/>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9" name="Google Shape;6609;p104"/>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0" name="Google Shape;6610;p104"/>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1" name="Google Shape;6611;p104"/>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2" name="Google Shape;6612;p104"/>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3" name="Google Shape;6613;p104"/>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4" name="Google Shape;6614;p104"/>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5" name="Google Shape;6615;p104"/>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6" name="Google Shape;6616;p104"/>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7" name="Google Shape;6617;p104"/>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8" name="Google Shape;6618;p104"/>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9" name="Google Shape;6619;p104"/>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0" name="Google Shape;6620;p104"/>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1" name="Google Shape;6621;p104"/>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2" name="Google Shape;6622;p104"/>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3" name="Google Shape;6623;p104"/>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4" name="Google Shape;6624;p104"/>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5" name="Google Shape;6625;p104"/>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6" name="Google Shape;6626;p104"/>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7" name="Google Shape;6627;p104"/>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8" name="Google Shape;6628;p104"/>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9" name="Google Shape;6629;p104"/>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0" name="Google Shape;6630;p104"/>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1" name="Google Shape;6631;p104"/>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2" name="Google Shape;6632;p104"/>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3" name="Google Shape;6633;p104"/>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4" name="Google Shape;6634;p104"/>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5" name="Google Shape;6635;p104"/>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6" name="Google Shape;6636;p104"/>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7" name="Google Shape;6637;p104"/>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8" name="Google Shape;6638;p104"/>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9" name="Google Shape;6639;p104"/>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0" name="Google Shape;6640;p104"/>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1" name="Google Shape;6641;p104"/>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2" name="Google Shape;6642;p104"/>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3" name="Google Shape;6643;p104"/>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4" name="Google Shape;6644;p104"/>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5" name="Google Shape;6645;p104"/>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6" name="Google Shape;6646;p104"/>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7" name="Google Shape;6647;p104"/>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8" name="Google Shape;6648;p104"/>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49" name="Google Shape;6649;p104"/>
              <p:cNvGrpSpPr/>
              <p:nvPr/>
            </p:nvGrpSpPr>
            <p:grpSpPr>
              <a:xfrm>
                <a:off x="4655095" y="4952197"/>
                <a:ext cx="207390" cy="280361"/>
                <a:chOff x="4655095" y="4952197"/>
                <a:chExt cx="207390" cy="280361"/>
              </a:xfrm>
            </p:grpSpPr>
            <p:grpSp>
              <p:nvGrpSpPr>
                <p:cNvPr id="6650" name="Google Shape;6650;p104"/>
                <p:cNvGrpSpPr/>
                <p:nvPr/>
              </p:nvGrpSpPr>
              <p:grpSpPr>
                <a:xfrm>
                  <a:off x="4655095" y="4952197"/>
                  <a:ext cx="207390" cy="280361"/>
                  <a:chOff x="4655095" y="4952197"/>
                  <a:chExt cx="207390" cy="280361"/>
                </a:xfrm>
              </p:grpSpPr>
              <p:sp>
                <p:nvSpPr>
                  <p:cNvPr id="6651" name="Google Shape;6651;p104"/>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2" name="Google Shape;6652;p104"/>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3" name="Google Shape;6653;p104"/>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4" name="Google Shape;6654;p104"/>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5" name="Google Shape;6655;p104"/>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56" name="Google Shape;6656;p104"/>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7" name="Google Shape;6657;p104"/>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8" name="Google Shape;6658;p104"/>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659" name="Google Shape;6659;p104"/>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0" name="Google Shape;6660;p104"/>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1" name="Google Shape;6661;p104"/>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2" name="Google Shape;6662;p104"/>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3" name="Google Shape;6663;p104"/>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4" name="Google Shape;6664;p104"/>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5" name="Google Shape;6665;p104"/>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6" name="Google Shape;6666;p104"/>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7" name="Google Shape;6667;p104"/>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8" name="Google Shape;6668;p104"/>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9" name="Google Shape;6669;p104"/>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0" name="Google Shape;6670;p104"/>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1" name="Google Shape;6671;p104"/>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2" name="Google Shape;6672;p104"/>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3" name="Google Shape;6673;p104"/>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4" name="Google Shape;6674;p104"/>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5" name="Google Shape;6675;p104"/>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6" name="Google Shape;6676;p104"/>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7" name="Google Shape;6677;p104"/>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8" name="Google Shape;6678;p104"/>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9" name="Google Shape;6679;p104"/>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0" name="Google Shape;6680;p104"/>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1" name="Google Shape;6681;p104"/>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2" name="Google Shape;6682;p104"/>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3" name="Google Shape;6683;p104"/>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4" name="Google Shape;6684;p104"/>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5" name="Google Shape;6685;p104"/>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6" name="Google Shape;6686;p104"/>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7" name="Google Shape;6687;p104"/>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688" name="Google Shape;6688;p104"/>
            <p:cNvGrpSpPr/>
            <p:nvPr/>
          </p:nvGrpSpPr>
          <p:grpSpPr>
            <a:xfrm>
              <a:off x="6161836" y="4215479"/>
              <a:ext cx="350682" cy="265782"/>
              <a:chOff x="6621095" y="1452181"/>
              <a:chExt cx="330894" cy="250785"/>
            </a:xfrm>
          </p:grpSpPr>
          <p:sp>
            <p:nvSpPr>
              <p:cNvPr id="6689" name="Google Shape;6689;p104"/>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0" name="Google Shape;6690;p104"/>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1" name="Google Shape;6691;p104"/>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2" name="Google Shape;6692;p104"/>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3" name="Google Shape;6693;p104"/>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694" name="Google Shape;6694;p104"/>
          <p:cNvGrpSpPr/>
          <p:nvPr/>
        </p:nvGrpSpPr>
        <p:grpSpPr>
          <a:xfrm>
            <a:off x="7307446" y="524392"/>
            <a:ext cx="1458674" cy="1629727"/>
            <a:chOff x="2181300" y="231400"/>
            <a:chExt cx="4262637" cy="4762499"/>
          </a:xfrm>
        </p:grpSpPr>
        <p:sp>
          <p:nvSpPr>
            <p:cNvPr id="6695" name="Google Shape;6695;p104"/>
            <p:cNvSpPr/>
            <p:nvPr/>
          </p:nvSpPr>
          <p:spPr>
            <a:xfrm>
              <a:off x="4504120" y="3382365"/>
              <a:ext cx="236644" cy="133254"/>
            </a:xfrm>
            <a:custGeom>
              <a:rect b="b" l="l" r="r" t="t"/>
              <a:pathLst>
                <a:path extrusionOk="0" h="133254" w="236644">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6" name="Google Shape;6696;p104"/>
            <p:cNvSpPr/>
            <p:nvPr/>
          </p:nvSpPr>
          <p:spPr>
            <a:xfrm>
              <a:off x="5178128" y="3780033"/>
              <a:ext cx="236549" cy="133254"/>
            </a:xfrm>
            <a:custGeom>
              <a:rect b="b" l="l" r="r" t="t"/>
              <a:pathLst>
                <a:path extrusionOk="0" h="133254" w="236549">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7" name="Google Shape;6697;p104"/>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8" name="Google Shape;6698;p104"/>
            <p:cNvSpPr/>
            <p:nvPr/>
          </p:nvSpPr>
          <p:spPr>
            <a:xfrm>
              <a:off x="4629475" y="2174500"/>
              <a:ext cx="494671" cy="1273873"/>
            </a:xfrm>
            <a:custGeom>
              <a:rect b="b" l="l" r="r" t="t"/>
              <a:pathLst>
                <a:path extrusionOk="0" h="1273873" w="494671">
                  <a:moveTo>
                    <a:pt x="118227" y="1273873"/>
                  </a:moveTo>
                  <a:lnTo>
                    <a:pt x="0" y="1205484"/>
                  </a:lnTo>
                  <a:lnTo>
                    <a:pt x="376540" y="0"/>
                  </a:lnTo>
                  <a:lnTo>
                    <a:pt x="494672" y="68389"/>
                  </a:lnTo>
                  <a:lnTo>
                    <a:pt x="118227" y="127387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9" name="Google Shape;6699;p104"/>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0" name="Google Shape;6700;p104"/>
            <p:cNvSpPr/>
            <p:nvPr/>
          </p:nvSpPr>
          <p:spPr>
            <a:xfrm>
              <a:off x="5160832" y="2249175"/>
              <a:ext cx="281692" cy="1586388"/>
            </a:xfrm>
            <a:custGeom>
              <a:rect b="b" l="l" r="r" t="t"/>
              <a:pathLst>
                <a:path extrusionOk="0" h="1586388" w="281692">
                  <a:moveTo>
                    <a:pt x="281692" y="1586389"/>
                  </a:moveTo>
                  <a:lnTo>
                    <a:pt x="162610" y="1517428"/>
                  </a:lnTo>
                  <a:lnTo>
                    <a:pt x="0" y="0"/>
                  </a:lnTo>
                  <a:lnTo>
                    <a:pt x="118227" y="68485"/>
                  </a:lnTo>
                  <a:lnTo>
                    <a:pt x="281692" y="1586389"/>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1" name="Google Shape;6701;p104"/>
            <p:cNvSpPr/>
            <p:nvPr/>
          </p:nvSpPr>
          <p:spPr>
            <a:xfrm>
              <a:off x="5078053" y="2296515"/>
              <a:ext cx="281692" cy="1586388"/>
            </a:xfrm>
            <a:custGeom>
              <a:rect b="b" l="l" r="r" t="t"/>
              <a:pathLst>
                <a:path extrusionOk="0" h="1586388" w="281692">
                  <a:moveTo>
                    <a:pt x="281692" y="1586389"/>
                  </a:moveTo>
                  <a:lnTo>
                    <a:pt x="162610" y="1517428"/>
                  </a:lnTo>
                  <a:lnTo>
                    <a:pt x="0" y="0"/>
                  </a:lnTo>
                  <a:lnTo>
                    <a:pt x="118227" y="68390"/>
                  </a:lnTo>
                  <a:lnTo>
                    <a:pt x="281692" y="158638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2" name="Google Shape;6702;p104"/>
            <p:cNvSpPr/>
            <p:nvPr/>
          </p:nvSpPr>
          <p:spPr>
            <a:xfrm>
              <a:off x="4075404" y="1596713"/>
              <a:ext cx="2321774" cy="1343501"/>
            </a:xfrm>
            <a:custGeom>
              <a:rect b="b" l="l" r="r" t="t"/>
              <a:pathLst>
                <a:path extrusionOk="0" h="1343501" w="2321774">
                  <a:moveTo>
                    <a:pt x="2221415" y="1343501"/>
                  </a:moveTo>
                  <a:lnTo>
                    <a:pt x="0" y="58103"/>
                  </a:lnTo>
                  <a:lnTo>
                    <a:pt x="100360" y="0"/>
                  </a:lnTo>
                  <a:lnTo>
                    <a:pt x="2321775" y="1285399"/>
                  </a:lnTo>
                  <a:lnTo>
                    <a:pt x="2221415" y="134350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3" name="Google Shape;6703;p104"/>
            <p:cNvSpPr/>
            <p:nvPr/>
          </p:nvSpPr>
          <p:spPr>
            <a:xfrm>
              <a:off x="4075404" y="1654530"/>
              <a:ext cx="2221415" cy="1401603"/>
            </a:xfrm>
            <a:custGeom>
              <a:rect b="b" l="l" r="r" t="t"/>
              <a:pathLst>
                <a:path extrusionOk="0" h="1401603" w="2221415">
                  <a:moveTo>
                    <a:pt x="2221415" y="1401604"/>
                  </a:moveTo>
                  <a:lnTo>
                    <a:pt x="0" y="116205"/>
                  </a:lnTo>
                  <a:lnTo>
                    <a:pt x="0" y="0"/>
                  </a:lnTo>
                  <a:lnTo>
                    <a:pt x="2221415" y="1285399"/>
                  </a:lnTo>
                  <a:lnTo>
                    <a:pt x="2221415" y="140160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4" name="Google Shape;6704;p104"/>
            <p:cNvSpPr/>
            <p:nvPr/>
          </p:nvSpPr>
          <p:spPr>
            <a:xfrm>
              <a:off x="4206176" y="231400"/>
              <a:ext cx="2045689" cy="2621660"/>
            </a:xfrm>
            <a:custGeom>
              <a:rect b="b" l="l" r="r" t="t"/>
              <a:pathLst>
                <a:path extrusionOk="0" h="2621660" w="2045689">
                  <a:moveTo>
                    <a:pt x="2045690" y="2621661"/>
                  </a:moveTo>
                  <a:lnTo>
                    <a:pt x="0" y="1437894"/>
                  </a:lnTo>
                  <a:lnTo>
                    <a:pt x="0" y="0"/>
                  </a:lnTo>
                  <a:lnTo>
                    <a:pt x="2045690" y="1183767"/>
                  </a:lnTo>
                  <a:lnTo>
                    <a:pt x="2045690" y="262166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5" name="Google Shape;6705;p104"/>
            <p:cNvSpPr/>
            <p:nvPr/>
          </p:nvSpPr>
          <p:spPr>
            <a:xfrm>
              <a:off x="6296819" y="2879159"/>
              <a:ext cx="101975" cy="176974"/>
            </a:xfrm>
            <a:custGeom>
              <a:rect b="b" l="l" r="r" t="t"/>
              <a:pathLst>
                <a:path extrusionOk="0" h="176974" w="101975">
                  <a:moveTo>
                    <a:pt x="101975" y="118015"/>
                  </a:moveTo>
                  <a:lnTo>
                    <a:pt x="0" y="176974"/>
                  </a:lnTo>
                  <a:lnTo>
                    <a:pt x="0" y="58960"/>
                  </a:lnTo>
                  <a:lnTo>
                    <a:pt x="101975" y="0"/>
                  </a:lnTo>
                  <a:lnTo>
                    <a:pt x="101975" y="118015"/>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6" name="Google Shape;6706;p104"/>
            <p:cNvSpPr/>
            <p:nvPr/>
          </p:nvSpPr>
          <p:spPr>
            <a:xfrm>
              <a:off x="4356811" y="496480"/>
              <a:ext cx="169452" cy="163353"/>
            </a:xfrm>
            <a:custGeom>
              <a:rect b="b" l="l" r="r" t="t"/>
              <a:pathLst>
                <a:path extrusionOk="0" h="163353" w="169452">
                  <a:moveTo>
                    <a:pt x="169453" y="163354"/>
                  </a:moveTo>
                  <a:lnTo>
                    <a:pt x="0" y="65341"/>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7" name="Google Shape;6707;p104"/>
            <p:cNvSpPr/>
            <p:nvPr/>
          </p:nvSpPr>
          <p:spPr>
            <a:xfrm>
              <a:off x="4598397" y="636212"/>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8" name="Google Shape;6708;p104"/>
            <p:cNvSpPr/>
            <p:nvPr/>
          </p:nvSpPr>
          <p:spPr>
            <a:xfrm>
              <a:off x="4356811" y="619924"/>
              <a:ext cx="169452" cy="163353"/>
            </a:xfrm>
            <a:custGeom>
              <a:rect b="b" l="l" r="r" t="t"/>
              <a:pathLst>
                <a:path extrusionOk="0" h="163353" w="169452">
                  <a:moveTo>
                    <a:pt x="169453" y="163354"/>
                  </a:moveTo>
                  <a:lnTo>
                    <a:pt x="0" y="65342"/>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9" name="Google Shape;6709;p104"/>
            <p:cNvSpPr/>
            <p:nvPr/>
          </p:nvSpPr>
          <p:spPr>
            <a:xfrm>
              <a:off x="4598397" y="759656"/>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0" name="Google Shape;6710;p104"/>
            <p:cNvSpPr/>
            <p:nvPr/>
          </p:nvSpPr>
          <p:spPr>
            <a:xfrm>
              <a:off x="4356811" y="761466"/>
              <a:ext cx="169452" cy="163448"/>
            </a:xfrm>
            <a:custGeom>
              <a:rect b="b" l="l" r="r" t="t"/>
              <a:pathLst>
                <a:path extrusionOk="0" h="163448" w="169452">
                  <a:moveTo>
                    <a:pt x="169453" y="163449"/>
                  </a:moveTo>
                  <a:lnTo>
                    <a:pt x="0" y="65437"/>
                  </a:lnTo>
                  <a:lnTo>
                    <a:pt x="0" y="0"/>
                  </a:lnTo>
                  <a:lnTo>
                    <a:pt x="169453" y="98107"/>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1" name="Google Shape;6711;p104"/>
            <p:cNvSpPr/>
            <p:nvPr/>
          </p:nvSpPr>
          <p:spPr>
            <a:xfrm>
              <a:off x="4598397" y="901293"/>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2" name="Google Shape;6712;p104"/>
            <p:cNvSpPr/>
            <p:nvPr/>
          </p:nvSpPr>
          <p:spPr>
            <a:xfrm>
              <a:off x="4356811" y="903102"/>
              <a:ext cx="169452" cy="163449"/>
            </a:xfrm>
            <a:custGeom>
              <a:rect b="b" l="l" r="r" t="t"/>
              <a:pathLst>
                <a:path extrusionOk="0" h="163449" w="169452">
                  <a:moveTo>
                    <a:pt x="169453" y="163449"/>
                  </a:moveTo>
                  <a:lnTo>
                    <a:pt x="0" y="65342"/>
                  </a:lnTo>
                  <a:lnTo>
                    <a:pt x="0" y="0"/>
                  </a:lnTo>
                  <a:lnTo>
                    <a:pt x="169453" y="98012"/>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3" name="Google Shape;6713;p104"/>
            <p:cNvSpPr/>
            <p:nvPr/>
          </p:nvSpPr>
          <p:spPr>
            <a:xfrm>
              <a:off x="4598397" y="1042929"/>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4" name="Google Shape;6714;p104"/>
            <p:cNvSpPr/>
            <p:nvPr/>
          </p:nvSpPr>
          <p:spPr>
            <a:xfrm>
              <a:off x="5115879" y="982814"/>
              <a:ext cx="204046" cy="276142"/>
            </a:xfrm>
            <a:custGeom>
              <a:rect b="b" l="l" r="r" t="t"/>
              <a:pathLst>
                <a:path extrusionOk="0" h="276142" w="204046">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5" name="Google Shape;6715;p104"/>
            <p:cNvSpPr/>
            <p:nvPr/>
          </p:nvSpPr>
          <p:spPr>
            <a:xfrm>
              <a:off x="5297876" y="1025975"/>
              <a:ext cx="199579" cy="260699"/>
            </a:xfrm>
            <a:custGeom>
              <a:rect b="b" l="l" r="r" t="t"/>
              <a:pathLst>
                <a:path extrusionOk="0" h="260699" w="199579">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6" name="Google Shape;6716;p104"/>
            <p:cNvSpPr/>
            <p:nvPr/>
          </p:nvSpPr>
          <p:spPr>
            <a:xfrm>
              <a:off x="5298541" y="1258956"/>
              <a:ext cx="212884" cy="276193"/>
            </a:xfrm>
            <a:custGeom>
              <a:rect b="b" l="l" r="r" t="t"/>
              <a:pathLst>
                <a:path extrusionOk="0" h="276193" w="212884">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7" name="Google Shape;6717;p104"/>
            <p:cNvSpPr/>
            <p:nvPr/>
          </p:nvSpPr>
          <p:spPr>
            <a:xfrm>
              <a:off x="5084706" y="1024070"/>
              <a:ext cx="290055" cy="509778"/>
            </a:xfrm>
            <a:custGeom>
              <a:rect b="b" l="l" r="r" t="t"/>
              <a:pathLst>
                <a:path extrusionOk="0" h="509778" w="290055">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8" name="Google Shape;6718;p104"/>
            <p:cNvSpPr/>
            <p:nvPr/>
          </p:nvSpPr>
          <p:spPr>
            <a:xfrm>
              <a:off x="5705494" y="1324174"/>
              <a:ext cx="204331" cy="276159"/>
            </a:xfrm>
            <a:custGeom>
              <a:rect b="b" l="l" r="r" t="t"/>
              <a:pathLst>
                <a:path extrusionOk="0" h="276159" w="204331">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9" name="Google Shape;6719;p104"/>
            <p:cNvSpPr/>
            <p:nvPr/>
          </p:nvSpPr>
          <p:spPr>
            <a:xfrm>
              <a:off x="5887776" y="1367351"/>
              <a:ext cx="199579" cy="260603"/>
            </a:xfrm>
            <a:custGeom>
              <a:rect b="b" l="l" r="r" t="t"/>
              <a:pathLst>
                <a:path extrusionOk="0" h="260603" w="199579">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0" name="Google Shape;6720;p104"/>
            <p:cNvSpPr/>
            <p:nvPr/>
          </p:nvSpPr>
          <p:spPr>
            <a:xfrm>
              <a:off x="5887776" y="1600333"/>
              <a:ext cx="213550" cy="276118"/>
            </a:xfrm>
            <a:custGeom>
              <a:rect b="b" l="l" r="r" t="t"/>
              <a:pathLst>
                <a:path extrusionOk="0" h="276118" w="21355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1" name="Google Shape;6721;p104"/>
            <p:cNvSpPr/>
            <p:nvPr/>
          </p:nvSpPr>
          <p:spPr>
            <a:xfrm>
              <a:off x="5674606" y="1365446"/>
              <a:ext cx="290055" cy="509682"/>
            </a:xfrm>
            <a:custGeom>
              <a:rect b="b" l="l" r="r" t="t"/>
              <a:pathLst>
                <a:path extrusionOk="0" h="509682" w="290055">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2" name="Google Shape;6722;p104"/>
            <p:cNvSpPr/>
            <p:nvPr/>
          </p:nvSpPr>
          <p:spPr>
            <a:xfrm>
              <a:off x="5115879" y="1943808"/>
              <a:ext cx="971477" cy="359289"/>
            </a:xfrm>
            <a:custGeom>
              <a:rect b="b" l="l" r="r" t="t"/>
              <a:pathLst>
                <a:path extrusionOk="0" h="359289" w="971477">
                  <a:moveTo>
                    <a:pt x="0" y="102961"/>
                  </a:moveTo>
                  <a:cubicBezTo>
                    <a:pt x="0" y="102961"/>
                    <a:pt x="144553" y="-173264"/>
                    <a:pt x="511684" y="179161"/>
                  </a:cubicBezTo>
                  <a:cubicBezTo>
                    <a:pt x="878815" y="531586"/>
                    <a:pt x="971477" y="258218"/>
                    <a:pt x="971477" y="258218"/>
                  </a:cubicBezTo>
                </a:path>
              </a:pathLst>
            </a:custGeom>
            <a:noFill/>
            <a:ln cap="flat" cmpd="sng" w="13475">
              <a:solidFill>
                <a:srgbClr val="D6D8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3" name="Google Shape;6723;p104"/>
            <p:cNvSpPr/>
            <p:nvPr/>
          </p:nvSpPr>
          <p:spPr>
            <a:xfrm rot="-1801764">
              <a:off x="5403245" y="1931037"/>
              <a:ext cx="49945" cy="86600"/>
            </a:xfrm>
            <a:custGeom>
              <a:rect b="b" l="l" r="r" t="t"/>
              <a:pathLst>
                <a:path extrusionOk="0" h="86677" w="49989">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4" name="Google Shape;6724;p104"/>
            <p:cNvSpPr/>
            <p:nvPr/>
          </p:nvSpPr>
          <p:spPr>
            <a:xfrm rot="-1801764">
              <a:off x="5143652" y="1930529"/>
              <a:ext cx="49945" cy="86600"/>
            </a:xfrm>
            <a:custGeom>
              <a:rect b="b" l="l" r="r" t="t"/>
              <a:pathLst>
                <a:path extrusionOk="0" h="86677" w="49989">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5" name="Google Shape;6725;p104"/>
            <p:cNvSpPr/>
            <p:nvPr/>
          </p:nvSpPr>
          <p:spPr>
            <a:xfrm rot="-1790023">
              <a:off x="5694653" y="2149239"/>
              <a:ext cx="50164" cy="86979"/>
            </a:xfrm>
            <a:custGeom>
              <a:rect b="b" l="l" r="r" t="t"/>
              <a:pathLst>
                <a:path extrusionOk="0" h="86976" w="50162">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6" name="Google Shape;6726;p104"/>
            <p:cNvSpPr/>
            <p:nvPr/>
          </p:nvSpPr>
          <p:spPr>
            <a:xfrm rot="-1801764">
              <a:off x="5993267" y="2236949"/>
              <a:ext cx="49945" cy="86600"/>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7" name="Google Shape;6727;p104"/>
            <p:cNvSpPr/>
            <p:nvPr/>
          </p:nvSpPr>
          <p:spPr>
            <a:xfrm>
              <a:off x="4356811" y="1418691"/>
              <a:ext cx="57973" cy="235172"/>
            </a:xfrm>
            <a:custGeom>
              <a:rect b="b" l="l" r="r" t="t"/>
              <a:pathLst>
                <a:path extrusionOk="0" h="235172" w="57973">
                  <a:moveTo>
                    <a:pt x="57973" y="235172"/>
                  </a:moveTo>
                  <a:lnTo>
                    <a:pt x="0" y="201549"/>
                  </a:lnTo>
                  <a:lnTo>
                    <a:pt x="0" y="0"/>
                  </a:lnTo>
                  <a:lnTo>
                    <a:pt x="57973" y="33623"/>
                  </a:lnTo>
                  <a:lnTo>
                    <a:pt x="57973" y="23517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8" name="Google Shape;6728;p104"/>
            <p:cNvSpPr/>
            <p:nvPr/>
          </p:nvSpPr>
          <p:spPr>
            <a:xfrm>
              <a:off x="4517330" y="1440789"/>
              <a:ext cx="58068" cy="305942"/>
            </a:xfrm>
            <a:custGeom>
              <a:rect b="b" l="l" r="r" t="t"/>
              <a:pathLst>
                <a:path extrusionOk="0" h="305942" w="58068">
                  <a:moveTo>
                    <a:pt x="58068" y="305943"/>
                  </a:moveTo>
                  <a:lnTo>
                    <a:pt x="0" y="272320"/>
                  </a:lnTo>
                  <a:lnTo>
                    <a:pt x="0" y="0"/>
                  </a:lnTo>
                  <a:lnTo>
                    <a:pt x="58068" y="33623"/>
                  </a:lnTo>
                  <a:lnTo>
                    <a:pt x="58068" y="30594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9" name="Google Shape;6729;p104"/>
            <p:cNvSpPr/>
            <p:nvPr/>
          </p:nvSpPr>
          <p:spPr>
            <a:xfrm>
              <a:off x="4677849" y="1415738"/>
              <a:ext cx="58067" cy="423862"/>
            </a:xfrm>
            <a:custGeom>
              <a:rect b="b" l="l" r="r" t="t"/>
              <a:pathLst>
                <a:path extrusionOk="0" h="423862" w="58067">
                  <a:moveTo>
                    <a:pt x="58068" y="423863"/>
                  </a:moveTo>
                  <a:lnTo>
                    <a:pt x="0" y="390335"/>
                  </a:lnTo>
                  <a:lnTo>
                    <a:pt x="0" y="0"/>
                  </a:lnTo>
                  <a:lnTo>
                    <a:pt x="58068" y="33528"/>
                  </a:lnTo>
                  <a:lnTo>
                    <a:pt x="58068" y="423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0" name="Google Shape;6730;p104"/>
            <p:cNvSpPr/>
            <p:nvPr/>
          </p:nvSpPr>
          <p:spPr>
            <a:xfrm>
              <a:off x="4838368" y="1414214"/>
              <a:ext cx="58068" cy="518255"/>
            </a:xfrm>
            <a:custGeom>
              <a:rect b="b" l="l" r="r" t="t"/>
              <a:pathLst>
                <a:path extrusionOk="0" h="518255" w="58068">
                  <a:moveTo>
                    <a:pt x="58068" y="518255"/>
                  </a:moveTo>
                  <a:lnTo>
                    <a:pt x="0" y="484727"/>
                  </a:lnTo>
                  <a:lnTo>
                    <a:pt x="0" y="0"/>
                  </a:lnTo>
                  <a:lnTo>
                    <a:pt x="58068" y="33528"/>
                  </a:lnTo>
                  <a:lnTo>
                    <a:pt x="58068" y="518255"/>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1" name="Google Shape;6731;p104"/>
            <p:cNvSpPr/>
            <p:nvPr/>
          </p:nvSpPr>
          <p:spPr>
            <a:xfrm>
              <a:off x="5343399" y="3731361"/>
              <a:ext cx="99124" cy="151542"/>
            </a:xfrm>
            <a:custGeom>
              <a:rect b="b" l="l" r="r" t="t"/>
              <a:pathLst>
                <a:path extrusionOk="0" h="151542" w="99124">
                  <a:moveTo>
                    <a:pt x="16347" y="151543"/>
                  </a:moveTo>
                  <a:lnTo>
                    <a:pt x="99124" y="104204"/>
                  </a:lnTo>
                  <a:lnTo>
                    <a:pt x="0" y="0"/>
                  </a:lnTo>
                  <a:lnTo>
                    <a:pt x="16347" y="15154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2" name="Google Shape;6732;p104"/>
            <p:cNvSpPr/>
            <p:nvPr/>
          </p:nvSpPr>
          <p:spPr>
            <a:xfrm>
              <a:off x="4678419" y="3350075"/>
              <a:ext cx="69282" cy="136588"/>
            </a:xfrm>
            <a:custGeom>
              <a:rect b="b" l="l" r="r" t="t"/>
              <a:pathLst>
                <a:path extrusionOk="0" h="136588" w="69282">
                  <a:moveTo>
                    <a:pt x="0" y="136588"/>
                  </a:moveTo>
                  <a:lnTo>
                    <a:pt x="69283" y="98298"/>
                  </a:lnTo>
                  <a:lnTo>
                    <a:pt x="42672" y="0"/>
                  </a:lnTo>
                  <a:lnTo>
                    <a:pt x="0" y="136588"/>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33" name="Google Shape;6733;p104"/>
            <p:cNvGrpSpPr/>
            <p:nvPr/>
          </p:nvGrpSpPr>
          <p:grpSpPr>
            <a:xfrm>
              <a:off x="3103642" y="4105408"/>
              <a:ext cx="746807" cy="516445"/>
              <a:chOff x="4884742" y="4921758"/>
              <a:chExt cx="746807" cy="516445"/>
            </a:xfrm>
          </p:grpSpPr>
          <p:sp>
            <p:nvSpPr>
              <p:cNvPr id="6734" name="Google Shape;6734;p104"/>
              <p:cNvSpPr/>
              <p:nvPr/>
            </p:nvSpPr>
            <p:spPr>
              <a:xfrm>
                <a:off x="4884742" y="505358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5" name="Google Shape;6735;p104"/>
              <p:cNvSpPr/>
              <p:nvPr/>
            </p:nvSpPr>
            <p:spPr>
              <a:xfrm>
                <a:off x="4966950" y="5004149"/>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6" name="Google Shape;6736;p104"/>
              <p:cNvSpPr/>
              <p:nvPr/>
            </p:nvSpPr>
            <p:spPr>
              <a:xfrm>
                <a:off x="4967045" y="5111781"/>
                <a:ext cx="65671" cy="87534"/>
              </a:xfrm>
              <a:custGeom>
                <a:rect b="b" l="l" r="r" t="t"/>
                <a:pathLst>
                  <a:path extrusionOk="0" h="87534" w="65671">
                    <a:moveTo>
                      <a:pt x="0" y="87534"/>
                    </a:moveTo>
                    <a:lnTo>
                      <a:pt x="0" y="0"/>
                    </a:lnTo>
                    <a:lnTo>
                      <a:pt x="65671" y="58579"/>
                    </a:lnTo>
                    <a:lnTo>
                      <a:pt x="0" y="87534"/>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7" name="Google Shape;6737;p104"/>
              <p:cNvSpPr/>
              <p:nvPr/>
            </p:nvSpPr>
            <p:spPr>
              <a:xfrm>
                <a:off x="5581465" y="5114067"/>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8" name="Google Shape;6738;p104"/>
              <p:cNvSpPr/>
              <p:nvPr/>
            </p:nvSpPr>
            <p:spPr>
              <a:xfrm>
                <a:off x="4966950" y="4921758"/>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9" name="Google Shape;6739;p104"/>
              <p:cNvSpPr/>
              <p:nvPr/>
            </p:nvSpPr>
            <p:spPr>
              <a:xfrm>
                <a:off x="5061432" y="4974074"/>
                <a:ext cx="475691" cy="275248"/>
              </a:xfrm>
              <a:custGeom>
                <a:rect b="b" l="l" r="r" t="t"/>
                <a:pathLst>
                  <a:path extrusionOk="0" h="275248" w="475691">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0" name="Google Shape;6740;p104"/>
              <p:cNvSpPr/>
              <p:nvPr/>
            </p:nvSpPr>
            <p:spPr>
              <a:xfrm>
                <a:off x="5061893" y="4990552"/>
                <a:ext cx="474809" cy="258770"/>
              </a:xfrm>
              <a:custGeom>
                <a:rect b="b" l="l" r="r" t="t"/>
                <a:pathLst>
                  <a:path extrusionOk="0" h="258770" w="474809">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1" name="Google Shape;6741;p104"/>
              <p:cNvSpPr/>
              <p:nvPr/>
            </p:nvSpPr>
            <p:spPr>
              <a:xfrm>
                <a:off x="5183826" y="5052822"/>
                <a:ext cx="221040" cy="139064"/>
              </a:xfrm>
              <a:custGeom>
                <a:rect b="b" l="l" r="r" t="t"/>
                <a:pathLst>
                  <a:path extrusionOk="0" h="139064" w="22104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2" name="Google Shape;6742;p104"/>
              <p:cNvSpPr/>
              <p:nvPr/>
            </p:nvSpPr>
            <p:spPr>
              <a:xfrm>
                <a:off x="5275158" y="5155977"/>
                <a:ext cx="14635" cy="19050"/>
              </a:xfrm>
              <a:custGeom>
                <a:rect b="b" l="l" r="r" t="t"/>
                <a:pathLst>
                  <a:path extrusionOk="0" h="19050" w="14635">
                    <a:moveTo>
                      <a:pt x="0" y="12859"/>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3" name="Google Shape;6743;p104"/>
              <p:cNvSpPr/>
              <p:nvPr/>
            </p:nvSpPr>
            <p:spPr>
              <a:xfrm>
                <a:off x="5370766" y="5164169"/>
                <a:ext cx="31647" cy="14763"/>
              </a:xfrm>
              <a:custGeom>
                <a:rect b="b" l="l" r="r" t="t"/>
                <a:pathLst>
                  <a:path extrusionOk="0" h="14763" w="31647">
                    <a:moveTo>
                      <a:pt x="31648" y="12859"/>
                    </a:moveTo>
                    <a:lnTo>
                      <a:pt x="31648" y="0"/>
                    </a:lnTo>
                    <a:lnTo>
                      <a:pt x="0" y="2381"/>
                    </a:lnTo>
                    <a:lnTo>
                      <a:pt x="18152" y="14764"/>
                    </a:lnTo>
                    <a:lnTo>
                      <a:pt x="31648"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4" name="Google Shape;6744;p104"/>
              <p:cNvSpPr/>
              <p:nvPr/>
            </p:nvSpPr>
            <p:spPr>
              <a:xfrm>
                <a:off x="5381410" y="5116639"/>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5" name="Google Shape;6745;p104"/>
              <p:cNvSpPr/>
              <p:nvPr/>
            </p:nvSpPr>
            <p:spPr>
              <a:xfrm>
                <a:off x="5307090" y="5121401"/>
                <a:ext cx="35639" cy="24669"/>
              </a:xfrm>
              <a:custGeom>
                <a:rect b="b" l="l" r="r" t="t"/>
                <a:pathLst>
                  <a:path extrusionOk="0" h="24669" w="35639">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6" name="Google Shape;6746;p104"/>
              <p:cNvSpPr/>
              <p:nvPr/>
            </p:nvSpPr>
            <p:spPr>
              <a:xfrm>
                <a:off x="5234481" y="5079968"/>
                <a:ext cx="44382" cy="29241"/>
              </a:xfrm>
              <a:custGeom>
                <a:rect b="b" l="l" r="r" t="t"/>
                <a:pathLst>
                  <a:path extrusionOk="0" h="29241" w="44382">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7" name="Google Shape;6747;p104"/>
              <p:cNvSpPr/>
              <p:nvPr/>
            </p:nvSpPr>
            <p:spPr>
              <a:xfrm>
                <a:off x="5275158" y="5056536"/>
                <a:ext cx="20623" cy="18383"/>
              </a:xfrm>
              <a:custGeom>
                <a:rect b="b" l="l" r="r" t="t"/>
                <a:pathLst>
                  <a:path extrusionOk="0" h="18383" w="20623">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8" name="Google Shape;6748;p104"/>
              <p:cNvSpPr/>
              <p:nvPr/>
            </p:nvSpPr>
            <p:spPr>
              <a:xfrm>
                <a:off x="5183351" y="5052726"/>
                <a:ext cx="19577" cy="14573"/>
              </a:xfrm>
              <a:custGeom>
                <a:rect b="b" l="l" r="r" t="t"/>
                <a:pathLst>
                  <a:path extrusionOk="0" h="14573" w="19577">
                    <a:moveTo>
                      <a:pt x="0" y="12859"/>
                    </a:moveTo>
                    <a:lnTo>
                      <a:pt x="0" y="0"/>
                    </a:lnTo>
                    <a:lnTo>
                      <a:pt x="19578" y="2096"/>
                    </a:lnTo>
                    <a:lnTo>
                      <a:pt x="13305" y="14573"/>
                    </a:lnTo>
                    <a:lnTo>
                      <a:pt x="0"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9" name="Google Shape;6749;p104"/>
              <p:cNvSpPr/>
              <p:nvPr/>
            </p:nvSpPr>
            <p:spPr>
              <a:xfrm>
                <a:off x="5184016" y="5095875"/>
                <a:ext cx="22524" cy="22764"/>
              </a:xfrm>
              <a:custGeom>
                <a:rect b="b" l="l" r="r" t="t"/>
                <a:pathLst>
                  <a:path extrusionOk="0" h="22764" w="22524">
                    <a:moveTo>
                      <a:pt x="0" y="13526"/>
                    </a:moveTo>
                    <a:lnTo>
                      <a:pt x="0" y="0"/>
                    </a:lnTo>
                    <a:lnTo>
                      <a:pt x="22524" y="0"/>
                    </a:lnTo>
                    <a:lnTo>
                      <a:pt x="17012" y="12097"/>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0" name="Google Shape;6750;p104"/>
              <p:cNvSpPr/>
              <p:nvPr/>
            </p:nvSpPr>
            <p:spPr>
              <a:xfrm>
                <a:off x="5183826" y="5039963"/>
                <a:ext cx="221034" cy="138969"/>
              </a:xfrm>
              <a:custGeom>
                <a:rect b="b" l="l" r="r" t="t"/>
                <a:pathLst>
                  <a:path extrusionOk="0" h="138969" w="221034">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51" name="Google Shape;6751;p104"/>
            <p:cNvGrpSpPr/>
            <p:nvPr/>
          </p:nvGrpSpPr>
          <p:grpSpPr>
            <a:xfrm>
              <a:off x="3213031" y="4002823"/>
              <a:ext cx="664504" cy="467011"/>
              <a:chOff x="4994131" y="4819173"/>
              <a:chExt cx="664504" cy="467011"/>
            </a:xfrm>
          </p:grpSpPr>
          <p:sp>
            <p:nvSpPr>
              <p:cNvPr id="6752" name="Google Shape;6752;p104"/>
              <p:cNvSpPr/>
              <p:nvPr/>
            </p:nvSpPr>
            <p:spPr>
              <a:xfrm>
                <a:off x="4994131" y="4901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3" name="Google Shape;6753;p104"/>
              <p:cNvSpPr/>
              <p:nvPr/>
            </p:nvSpPr>
            <p:spPr>
              <a:xfrm>
                <a:off x="4994226" y="5009197"/>
                <a:ext cx="65576" cy="87630"/>
              </a:xfrm>
              <a:custGeom>
                <a:rect b="b" l="l" r="r" t="t"/>
                <a:pathLst>
                  <a:path extrusionOk="0" h="87630" w="65576">
                    <a:moveTo>
                      <a:pt x="0" y="87630"/>
                    </a:moveTo>
                    <a:lnTo>
                      <a:pt x="0" y="0"/>
                    </a:lnTo>
                    <a:lnTo>
                      <a:pt x="65576"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4" name="Google Shape;6754;p104"/>
              <p:cNvSpPr/>
              <p:nvPr/>
            </p:nvSpPr>
            <p:spPr>
              <a:xfrm>
                <a:off x="5608645" y="5011483"/>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5" name="Google Shape;6755;p104"/>
              <p:cNvSpPr/>
              <p:nvPr/>
            </p:nvSpPr>
            <p:spPr>
              <a:xfrm>
                <a:off x="4994131" y="4819173"/>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6" name="Google Shape;6756;p104"/>
              <p:cNvSpPr/>
              <p:nvPr/>
            </p:nvSpPr>
            <p:spPr>
              <a:xfrm>
                <a:off x="5088612" y="4871585"/>
                <a:ext cx="475616" cy="275248"/>
              </a:xfrm>
              <a:custGeom>
                <a:rect b="b" l="l" r="r" t="t"/>
                <a:pathLst>
                  <a:path extrusionOk="0" h="275248" w="475616">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7" name="Google Shape;6757;p104"/>
              <p:cNvSpPr/>
              <p:nvPr/>
            </p:nvSpPr>
            <p:spPr>
              <a:xfrm>
                <a:off x="5089073" y="4888063"/>
                <a:ext cx="474714" cy="258770"/>
              </a:xfrm>
              <a:custGeom>
                <a:rect b="b" l="l" r="r" t="t"/>
                <a:pathLst>
                  <a:path extrusionOk="0" h="258770" w="474714">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8" name="Google Shape;6758;p104"/>
              <p:cNvSpPr/>
              <p:nvPr/>
            </p:nvSpPr>
            <p:spPr>
              <a:xfrm>
                <a:off x="5211197" y="4950333"/>
                <a:ext cx="220817" cy="138588"/>
              </a:xfrm>
              <a:custGeom>
                <a:rect b="b" l="l" r="r" t="t"/>
                <a:pathLst>
                  <a:path extrusionOk="0" h="138588" w="220817">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9" name="Google Shape;6759;p104"/>
              <p:cNvSpPr/>
              <p:nvPr/>
            </p:nvSpPr>
            <p:spPr>
              <a:xfrm>
                <a:off x="5302433" y="5053393"/>
                <a:ext cx="14635" cy="19050"/>
              </a:xfrm>
              <a:custGeom>
                <a:rect b="b" l="l" r="r" t="t"/>
                <a:pathLst>
                  <a:path extrusionOk="0" h="19050" w="14635">
                    <a:moveTo>
                      <a:pt x="0" y="12954"/>
                    </a:moveTo>
                    <a:cubicBezTo>
                      <a:pt x="0" y="12001"/>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0" name="Google Shape;6760;p104"/>
              <p:cNvSpPr/>
              <p:nvPr/>
            </p:nvSpPr>
            <p:spPr>
              <a:xfrm>
                <a:off x="5397946" y="5061584"/>
                <a:ext cx="31647" cy="14858"/>
              </a:xfrm>
              <a:custGeom>
                <a:rect b="b" l="l" r="r" t="t"/>
                <a:pathLst>
                  <a:path extrusionOk="0" h="14858" w="31647">
                    <a:moveTo>
                      <a:pt x="31648" y="12954"/>
                    </a:moveTo>
                    <a:lnTo>
                      <a:pt x="31648" y="0"/>
                    </a:lnTo>
                    <a:lnTo>
                      <a:pt x="0" y="2477"/>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1" name="Google Shape;6761;p104"/>
              <p:cNvSpPr/>
              <p:nvPr/>
            </p:nvSpPr>
            <p:spPr>
              <a:xfrm>
                <a:off x="5408591" y="5014055"/>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2" name="Google Shape;6762;p104"/>
              <p:cNvSpPr/>
              <p:nvPr/>
            </p:nvSpPr>
            <p:spPr>
              <a:xfrm>
                <a:off x="5334271" y="5018913"/>
                <a:ext cx="35639" cy="24669"/>
              </a:xfrm>
              <a:custGeom>
                <a:rect b="b" l="l" r="r" t="t"/>
                <a:pathLst>
                  <a:path extrusionOk="0" h="24669" w="35639">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3" name="Google Shape;6763;p104"/>
              <p:cNvSpPr/>
              <p:nvPr/>
            </p:nvSpPr>
            <p:spPr>
              <a:xfrm>
                <a:off x="5261567" y="4977479"/>
                <a:ext cx="44382" cy="29146"/>
              </a:xfrm>
              <a:custGeom>
                <a:rect b="b" l="l" r="r" t="t"/>
                <a:pathLst>
                  <a:path extrusionOk="0" h="29146" w="44382">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4" name="Google Shape;6764;p104"/>
              <p:cNvSpPr/>
              <p:nvPr/>
            </p:nvSpPr>
            <p:spPr>
              <a:xfrm>
                <a:off x="5302338" y="4953952"/>
                <a:ext cx="20528" cy="18478"/>
              </a:xfrm>
              <a:custGeom>
                <a:rect b="b" l="l" r="r" t="t"/>
                <a:pathLst>
                  <a:path extrusionOk="0" h="18478" w="20528">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5" name="Google Shape;6765;p104"/>
              <p:cNvSpPr/>
              <p:nvPr/>
            </p:nvSpPr>
            <p:spPr>
              <a:xfrm>
                <a:off x="5210437" y="4950142"/>
                <a:ext cx="19672" cy="14668"/>
              </a:xfrm>
              <a:custGeom>
                <a:rect b="b" l="l" r="r" t="t"/>
                <a:pathLst>
                  <a:path extrusionOk="0" h="14668" w="19672">
                    <a:moveTo>
                      <a:pt x="0" y="12954"/>
                    </a:moveTo>
                    <a:lnTo>
                      <a:pt x="0" y="0"/>
                    </a:lnTo>
                    <a:lnTo>
                      <a:pt x="19673"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6" name="Google Shape;6766;p104"/>
              <p:cNvSpPr/>
              <p:nvPr/>
            </p:nvSpPr>
            <p:spPr>
              <a:xfrm>
                <a:off x="5211197" y="4993481"/>
                <a:ext cx="22524" cy="22764"/>
              </a:xfrm>
              <a:custGeom>
                <a:rect b="b" l="l" r="r" t="t"/>
                <a:pathLst>
                  <a:path extrusionOk="0" h="22764" w="22524">
                    <a:moveTo>
                      <a:pt x="0" y="13430"/>
                    </a:moveTo>
                    <a:lnTo>
                      <a:pt x="0" y="0"/>
                    </a:lnTo>
                    <a:lnTo>
                      <a:pt x="22524"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7" name="Google Shape;6767;p104"/>
              <p:cNvSpPr/>
              <p:nvPr/>
            </p:nvSpPr>
            <p:spPr>
              <a:xfrm>
                <a:off x="5211197" y="4937378"/>
                <a:ext cx="220817" cy="139065"/>
              </a:xfrm>
              <a:custGeom>
                <a:rect b="b" l="l" r="r" t="t"/>
                <a:pathLst>
                  <a:path extrusionOk="0" h="139065" w="220817">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68" name="Google Shape;6768;p104"/>
            <p:cNvGrpSpPr/>
            <p:nvPr/>
          </p:nvGrpSpPr>
          <p:grpSpPr>
            <a:xfrm>
              <a:off x="3192597" y="3904144"/>
              <a:ext cx="664599" cy="467011"/>
              <a:chOff x="4973697" y="4720494"/>
              <a:chExt cx="664599" cy="467011"/>
            </a:xfrm>
          </p:grpSpPr>
          <p:sp>
            <p:nvSpPr>
              <p:cNvPr id="6769" name="Google Shape;6769;p104"/>
              <p:cNvSpPr/>
              <p:nvPr/>
            </p:nvSpPr>
            <p:spPr>
              <a:xfrm>
                <a:off x="4973697" y="480288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0" name="Google Shape;6770;p104"/>
              <p:cNvSpPr/>
              <p:nvPr/>
            </p:nvSpPr>
            <p:spPr>
              <a:xfrm>
                <a:off x="4973792" y="491051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1" name="Google Shape;6771;p104"/>
              <p:cNvSpPr/>
              <p:nvPr/>
            </p:nvSpPr>
            <p:spPr>
              <a:xfrm>
                <a:off x="5588212" y="4912804"/>
                <a:ext cx="50084" cy="118109"/>
              </a:xfrm>
              <a:custGeom>
                <a:rect b="b" l="l" r="r" t="t"/>
                <a:pathLst>
                  <a:path extrusionOk="0" h="118109" w="50084">
                    <a:moveTo>
                      <a:pt x="50085" y="0"/>
                    </a:moveTo>
                    <a:lnTo>
                      <a:pt x="50085" y="82391"/>
                    </a:lnTo>
                    <a:lnTo>
                      <a:pt x="16536"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2" name="Google Shape;6772;p104"/>
              <p:cNvSpPr/>
              <p:nvPr/>
            </p:nvSpPr>
            <p:spPr>
              <a:xfrm>
                <a:off x="4973697" y="472049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3" name="Google Shape;6773;p104"/>
              <p:cNvSpPr/>
              <p:nvPr/>
            </p:nvSpPr>
            <p:spPr>
              <a:xfrm>
                <a:off x="5068198" y="4772810"/>
                <a:ext cx="475691" cy="275343"/>
              </a:xfrm>
              <a:custGeom>
                <a:rect b="b" l="l" r="r" t="t"/>
                <a:pathLst>
                  <a:path extrusionOk="0" h="275343" w="475691">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4" name="Google Shape;6774;p104"/>
              <p:cNvSpPr/>
              <p:nvPr/>
            </p:nvSpPr>
            <p:spPr>
              <a:xfrm>
                <a:off x="5068640" y="4789288"/>
                <a:ext cx="474809" cy="258865"/>
              </a:xfrm>
              <a:custGeom>
                <a:rect b="b" l="l" r="r" t="t"/>
                <a:pathLst>
                  <a:path extrusionOk="0" h="258865" w="474809">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5" name="Google Shape;6775;p104"/>
              <p:cNvSpPr/>
              <p:nvPr/>
            </p:nvSpPr>
            <p:spPr>
              <a:xfrm>
                <a:off x="5190479" y="4851558"/>
                <a:ext cx="221040" cy="139065"/>
              </a:xfrm>
              <a:custGeom>
                <a:rect b="b" l="l" r="r" t="t"/>
                <a:pathLst>
                  <a:path extrusionOk="0" h="139065" w="22104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6" name="Google Shape;6776;p104"/>
              <p:cNvSpPr/>
              <p:nvPr/>
            </p:nvSpPr>
            <p:spPr>
              <a:xfrm>
                <a:off x="5282000" y="4954714"/>
                <a:ext cx="14540" cy="19050"/>
              </a:xfrm>
              <a:custGeom>
                <a:rect b="b" l="l" r="r" t="t"/>
                <a:pathLst>
                  <a:path extrusionOk="0" h="19050" w="14540">
                    <a:moveTo>
                      <a:pt x="0" y="12954"/>
                    </a:moveTo>
                    <a:cubicBezTo>
                      <a:pt x="0" y="12002"/>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7" name="Google Shape;6777;p104"/>
              <p:cNvSpPr/>
              <p:nvPr/>
            </p:nvSpPr>
            <p:spPr>
              <a:xfrm>
                <a:off x="5377608" y="4962906"/>
                <a:ext cx="31552" cy="14858"/>
              </a:xfrm>
              <a:custGeom>
                <a:rect b="b" l="l" r="r" t="t"/>
                <a:pathLst>
                  <a:path extrusionOk="0" h="14858" w="31552">
                    <a:moveTo>
                      <a:pt x="31552" y="12859"/>
                    </a:moveTo>
                    <a:lnTo>
                      <a:pt x="31552" y="0"/>
                    </a:lnTo>
                    <a:lnTo>
                      <a:pt x="0" y="2381"/>
                    </a:lnTo>
                    <a:lnTo>
                      <a:pt x="18152" y="14859"/>
                    </a:lnTo>
                    <a:lnTo>
                      <a:pt x="31552"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8" name="Google Shape;6778;p104"/>
              <p:cNvSpPr/>
              <p:nvPr/>
            </p:nvSpPr>
            <p:spPr>
              <a:xfrm>
                <a:off x="5388158" y="491537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9" name="Google Shape;6779;p104"/>
              <p:cNvSpPr/>
              <p:nvPr/>
            </p:nvSpPr>
            <p:spPr>
              <a:xfrm>
                <a:off x="5313838" y="4920138"/>
                <a:ext cx="35639" cy="24765"/>
              </a:xfrm>
              <a:custGeom>
                <a:rect b="b" l="l" r="r" t="t"/>
                <a:pathLst>
                  <a:path extrusionOk="0" h="24765"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0" name="Google Shape;6780;p104"/>
              <p:cNvSpPr/>
              <p:nvPr/>
            </p:nvSpPr>
            <p:spPr>
              <a:xfrm>
                <a:off x="5241229" y="4878705"/>
                <a:ext cx="44382" cy="29241"/>
              </a:xfrm>
              <a:custGeom>
                <a:rect b="b" l="l" r="r" t="t"/>
                <a:pathLst>
                  <a:path extrusionOk="0" h="29241" w="44382">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1" name="Google Shape;6781;p104"/>
              <p:cNvSpPr/>
              <p:nvPr/>
            </p:nvSpPr>
            <p:spPr>
              <a:xfrm>
                <a:off x="5282000" y="4855273"/>
                <a:ext cx="20528" cy="18478"/>
              </a:xfrm>
              <a:custGeom>
                <a:rect b="b" l="l" r="r" t="t"/>
                <a:pathLst>
                  <a:path extrusionOk="0" h="18478" w="20528">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2" name="Google Shape;6782;p104"/>
              <p:cNvSpPr/>
              <p:nvPr/>
            </p:nvSpPr>
            <p:spPr>
              <a:xfrm>
                <a:off x="5190099" y="4851463"/>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3" name="Google Shape;6783;p104"/>
              <p:cNvSpPr/>
              <p:nvPr/>
            </p:nvSpPr>
            <p:spPr>
              <a:xfrm>
                <a:off x="5190859" y="4894802"/>
                <a:ext cx="22428" cy="22764"/>
              </a:xfrm>
              <a:custGeom>
                <a:rect b="b" l="l" r="r" t="t"/>
                <a:pathLst>
                  <a:path extrusionOk="0" h="22764" w="22428">
                    <a:moveTo>
                      <a:pt x="0" y="13430"/>
                    </a:moveTo>
                    <a:lnTo>
                      <a:pt x="0" y="0"/>
                    </a:lnTo>
                    <a:lnTo>
                      <a:pt x="22429"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4" name="Google Shape;6784;p104"/>
              <p:cNvSpPr/>
              <p:nvPr/>
            </p:nvSpPr>
            <p:spPr>
              <a:xfrm>
                <a:off x="5190764" y="4838795"/>
                <a:ext cx="221036" cy="139064"/>
              </a:xfrm>
              <a:custGeom>
                <a:rect b="b" l="l" r="r" t="t"/>
                <a:pathLst>
                  <a:path extrusionOk="0" h="139064" w="221036">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85" name="Google Shape;6785;p104"/>
            <p:cNvGrpSpPr/>
            <p:nvPr/>
          </p:nvGrpSpPr>
          <p:grpSpPr>
            <a:xfrm>
              <a:off x="3220919" y="3808894"/>
              <a:ext cx="664504" cy="467011"/>
              <a:chOff x="5002019" y="4625244"/>
              <a:chExt cx="664504" cy="467011"/>
            </a:xfrm>
          </p:grpSpPr>
          <p:sp>
            <p:nvSpPr>
              <p:cNvPr id="6786" name="Google Shape;6786;p104"/>
              <p:cNvSpPr/>
              <p:nvPr/>
            </p:nvSpPr>
            <p:spPr>
              <a:xfrm>
                <a:off x="5002019" y="470763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7" name="Google Shape;6787;p104"/>
              <p:cNvSpPr/>
              <p:nvPr/>
            </p:nvSpPr>
            <p:spPr>
              <a:xfrm>
                <a:off x="5002019" y="481526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8" name="Google Shape;6788;p104"/>
              <p:cNvSpPr/>
              <p:nvPr/>
            </p:nvSpPr>
            <p:spPr>
              <a:xfrm>
                <a:off x="5616534" y="481755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9" name="Google Shape;6789;p104"/>
              <p:cNvSpPr/>
              <p:nvPr/>
            </p:nvSpPr>
            <p:spPr>
              <a:xfrm>
                <a:off x="5002019" y="462524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0" name="Google Shape;6790;p104"/>
              <p:cNvSpPr/>
              <p:nvPr/>
            </p:nvSpPr>
            <p:spPr>
              <a:xfrm>
                <a:off x="5096424" y="4677655"/>
                <a:ext cx="475693" cy="275248"/>
              </a:xfrm>
              <a:custGeom>
                <a:rect b="b" l="l" r="r" t="t"/>
                <a:pathLst>
                  <a:path extrusionOk="0" h="275248" w="475693">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1" name="Google Shape;6791;p104"/>
              <p:cNvSpPr/>
              <p:nvPr/>
            </p:nvSpPr>
            <p:spPr>
              <a:xfrm>
                <a:off x="5096866" y="4694134"/>
                <a:ext cx="474809" cy="258770"/>
              </a:xfrm>
              <a:custGeom>
                <a:rect b="b" l="l" r="r" t="t"/>
                <a:pathLst>
                  <a:path extrusionOk="0" h="258770" w="474809">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2" name="Google Shape;6792;p104"/>
              <p:cNvSpPr/>
              <p:nvPr/>
            </p:nvSpPr>
            <p:spPr>
              <a:xfrm>
                <a:off x="5218990" y="4756403"/>
                <a:ext cx="221102" cy="139065"/>
              </a:xfrm>
              <a:custGeom>
                <a:rect b="b" l="l" r="r" t="t"/>
                <a:pathLst>
                  <a:path extrusionOk="0" h="139065" w="221102">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3" name="Google Shape;6793;p104"/>
              <p:cNvSpPr/>
              <p:nvPr/>
            </p:nvSpPr>
            <p:spPr>
              <a:xfrm>
                <a:off x="5310227" y="4859464"/>
                <a:ext cx="14635" cy="19050"/>
              </a:xfrm>
              <a:custGeom>
                <a:rect b="b" l="l" r="r" t="t"/>
                <a:pathLst>
                  <a:path extrusionOk="0" h="19050" w="14635">
                    <a:moveTo>
                      <a:pt x="0" y="12954"/>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4" name="Google Shape;6794;p104"/>
              <p:cNvSpPr/>
              <p:nvPr/>
            </p:nvSpPr>
            <p:spPr>
              <a:xfrm>
                <a:off x="5405835" y="4867656"/>
                <a:ext cx="31647" cy="14858"/>
              </a:xfrm>
              <a:custGeom>
                <a:rect b="b" l="l" r="r" t="t"/>
                <a:pathLst>
                  <a:path extrusionOk="0" h="14858" w="31647">
                    <a:moveTo>
                      <a:pt x="31648" y="12954"/>
                    </a:moveTo>
                    <a:lnTo>
                      <a:pt x="31648" y="0"/>
                    </a:lnTo>
                    <a:lnTo>
                      <a:pt x="0" y="2476"/>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5" name="Google Shape;6795;p104"/>
              <p:cNvSpPr/>
              <p:nvPr/>
            </p:nvSpPr>
            <p:spPr>
              <a:xfrm>
                <a:off x="5416479" y="482012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6" name="Google Shape;6796;p104"/>
              <p:cNvSpPr/>
              <p:nvPr/>
            </p:nvSpPr>
            <p:spPr>
              <a:xfrm>
                <a:off x="5342159" y="4824983"/>
                <a:ext cx="35544" cy="24669"/>
              </a:xfrm>
              <a:custGeom>
                <a:rect b="b" l="l" r="r" t="t"/>
                <a:pathLst>
                  <a:path extrusionOk="0" h="24669" w="35544">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7" name="Google Shape;6797;p104"/>
              <p:cNvSpPr/>
              <p:nvPr/>
            </p:nvSpPr>
            <p:spPr>
              <a:xfrm>
                <a:off x="5269455" y="4783550"/>
                <a:ext cx="44382" cy="29241"/>
              </a:xfrm>
              <a:custGeom>
                <a:rect b="b" l="l" r="r" t="t"/>
                <a:pathLst>
                  <a:path extrusionOk="0" h="29241" w="44382">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8" name="Google Shape;6798;p104"/>
              <p:cNvSpPr/>
              <p:nvPr/>
            </p:nvSpPr>
            <p:spPr>
              <a:xfrm>
                <a:off x="5310227" y="4760118"/>
                <a:ext cx="20528" cy="18383"/>
              </a:xfrm>
              <a:custGeom>
                <a:rect b="b" l="l" r="r" t="t"/>
                <a:pathLst>
                  <a:path extrusionOk="0" h="18383" w="20528">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9" name="Google Shape;6799;p104"/>
              <p:cNvSpPr/>
              <p:nvPr/>
            </p:nvSpPr>
            <p:spPr>
              <a:xfrm>
                <a:off x="5218325" y="475621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0" name="Google Shape;6800;p104"/>
              <p:cNvSpPr/>
              <p:nvPr/>
            </p:nvSpPr>
            <p:spPr>
              <a:xfrm>
                <a:off x="5219085" y="4799552"/>
                <a:ext cx="22524" cy="22764"/>
              </a:xfrm>
              <a:custGeom>
                <a:rect b="b" l="l" r="r" t="t"/>
                <a:pathLst>
                  <a:path extrusionOk="0" h="22764" w="22524">
                    <a:moveTo>
                      <a:pt x="0" y="13430"/>
                    </a:moveTo>
                    <a:lnTo>
                      <a:pt x="0" y="0"/>
                    </a:lnTo>
                    <a:lnTo>
                      <a:pt x="22524"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1" name="Google Shape;6801;p104"/>
              <p:cNvSpPr/>
              <p:nvPr/>
            </p:nvSpPr>
            <p:spPr>
              <a:xfrm>
                <a:off x="5218990" y="4743450"/>
                <a:ext cx="221102" cy="139065"/>
              </a:xfrm>
              <a:custGeom>
                <a:rect b="b" l="l" r="r" t="t"/>
                <a:pathLst>
                  <a:path extrusionOk="0" h="139065" w="221102">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02" name="Google Shape;6802;p104"/>
            <p:cNvGrpSpPr/>
            <p:nvPr/>
          </p:nvGrpSpPr>
          <p:grpSpPr>
            <a:xfrm>
              <a:off x="3200486" y="3710215"/>
              <a:ext cx="664598" cy="467011"/>
              <a:chOff x="4981586" y="4526565"/>
              <a:chExt cx="664598" cy="467011"/>
            </a:xfrm>
          </p:grpSpPr>
          <p:sp>
            <p:nvSpPr>
              <p:cNvPr id="6803" name="Google Shape;6803;p104"/>
              <p:cNvSpPr/>
              <p:nvPr/>
            </p:nvSpPr>
            <p:spPr>
              <a:xfrm>
                <a:off x="4981586" y="4608957"/>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4" name="Google Shape;6804;p104"/>
              <p:cNvSpPr/>
              <p:nvPr/>
            </p:nvSpPr>
            <p:spPr>
              <a:xfrm>
                <a:off x="4981681" y="471658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5" name="Google Shape;6805;p104"/>
              <p:cNvSpPr/>
              <p:nvPr/>
            </p:nvSpPr>
            <p:spPr>
              <a:xfrm>
                <a:off x="5596100" y="4718875"/>
                <a:ext cx="50084" cy="118109"/>
              </a:xfrm>
              <a:custGeom>
                <a:rect b="b" l="l" r="r" t="t"/>
                <a:pathLst>
                  <a:path extrusionOk="0" h="118109" w="50084">
                    <a:moveTo>
                      <a:pt x="50085" y="0"/>
                    </a:moveTo>
                    <a:lnTo>
                      <a:pt x="50085" y="82391"/>
                    </a:lnTo>
                    <a:lnTo>
                      <a:pt x="16442" y="118110"/>
                    </a:lnTo>
                    <a:lnTo>
                      <a:pt x="0" y="23813"/>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6" name="Google Shape;6806;p104"/>
              <p:cNvSpPr/>
              <p:nvPr/>
            </p:nvSpPr>
            <p:spPr>
              <a:xfrm>
                <a:off x="4981586" y="4526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7" name="Google Shape;6807;p104"/>
              <p:cNvSpPr/>
              <p:nvPr/>
            </p:nvSpPr>
            <p:spPr>
              <a:xfrm>
                <a:off x="5076086" y="4578881"/>
                <a:ext cx="475673" cy="275344"/>
              </a:xfrm>
              <a:custGeom>
                <a:rect b="b" l="l" r="r" t="t"/>
                <a:pathLst>
                  <a:path extrusionOk="0" h="275344" w="475673">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8" name="Google Shape;6808;p104"/>
              <p:cNvSpPr/>
              <p:nvPr/>
            </p:nvSpPr>
            <p:spPr>
              <a:xfrm>
                <a:off x="5076528" y="4595360"/>
                <a:ext cx="474809" cy="258865"/>
              </a:xfrm>
              <a:custGeom>
                <a:rect b="b" l="l" r="r" t="t"/>
                <a:pathLst>
                  <a:path extrusionOk="0" h="258865" w="474809">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9" name="Google Shape;6809;p104"/>
              <p:cNvSpPr/>
              <p:nvPr/>
            </p:nvSpPr>
            <p:spPr>
              <a:xfrm>
                <a:off x="5197892" y="4657629"/>
                <a:ext cx="221515" cy="139160"/>
              </a:xfrm>
              <a:custGeom>
                <a:rect b="b" l="l" r="r" t="t"/>
                <a:pathLst>
                  <a:path extrusionOk="0" h="139160" w="221515">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0" name="Google Shape;6810;p104"/>
              <p:cNvSpPr/>
              <p:nvPr/>
            </p:nvSpPr>
            <p:spPr>
              <a:xfrm>
                <a:off x="5289888" y="4760785"/>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1" name="Google Shape;6811;p104"/>
              <p:cNvSpPr/>
              <p:nvPr/>
            </p:nvSpPr>
            <p:spPr>
              <a:xfrm>
                <a:off x="5385496" y="4768976"/>
                <a:ext cx="31552" cy="14858"/>
              </a:xfrm>
              <a:custGeom>
                <a:rect b="b" l="l" r="r" t="t"/>
                <a:pathLst>
                  <a:path extrusionOk="0" h="14858" w="31552">
                    <a:moveTo>
                      <a:pt x="31552" y="12954"/>
                    </a:moveTo>
                    <a:lnTo>
                      <a:pt x="31552" y="0"/>
                    </a:lnTo>
                    <a:lnTo>
                      <a:pt x="0" y="2477"/>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2" name="Google Shape;6812;p104"/>
              <p:cNvSpPr/>
              <p:nvPr/>
            </p:nvSpPr>
            <p:spPr>
              <a:xfrm>
                <a:off x="5396046" y="472144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3" name="Google Shape;6813;p104"/>
              <p:cNvSpPr/>
              <p:nvPr/>
            </p:nvSpPr>
            <p:spPr>
              <a:xfrm>
                <a:off x="5321441" y="4726305"/>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4" name="Google Shape;6814;p104"/>
              <p:cNvSpPr/>
              <p:nvPr/>
            </p:nvSpPr>
            <p:spPr>
              <a:xfrm>
                <a:off x="5249117" y="4684871"/>
                <a:ext cx="44382" cy="29146"/>
              </a:xfrm>
              <a:custGeom>
                <a:rect b="b" l="l" r="r" t="t"/>
                <a:pathLst>
                  <a:path extrusionOk="0" h="29146" w="44382">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5" name="Google Shape;6815;p104"/>
              <p:cNvSpPr/>
              <p:nvPr/>
            </p:nvSpPr>
            <p:spPr>
              <a:xfrm>
                <a:off x="5289888" y="4661344"/>
                <a:ext cx="20528" cy="18478"/>
              </a:xfrm>
              <a:custGeom>
                <a:rect b="b" l="l" r="r" t="t"/>
                <a:pathLst>
                  <a:path extrusionOk="0" h="18478" w="20528">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6" name="Google Shape;6816;p104"/>
              <p:cNvSpPr/>
              <p:nvPr/>
            </p:nvSpPr>
            <p:spPr>
              <a:xfrm>
                <a:off x="5197987" y="4657534"/>
                <a:ext cx="19577" cy="14668"/>
              </a:xfrm>
              <a:custGeom>
                <a:rect b="b" l="l" r="r" t="t"/>
                <a:pathLst>
                  <a:path extrusionOk="0" h="14668" w="19577">
                    <a:moveTo>
                      <a:pt x="0" y="12954"/>
                    </a:moveTo>
                    <a:lnTo>
                      <a:pt x="0" y="0"/>
                    </a:lnTo>
                    <a:lnTo>
                      <a:pt x="19578"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7" name="Google Shape;6817;p104"/>
              <p:cNvSpPr/>
              <p:nvPr/>
            </p:nvSpPr>
            <p:spPr>
              <a:xfrm>
                <a:off x="5198652" y="4700873"/>
                <a:ext cx="22428" cy="22764"/>
              </a:xfrm>
              <a:custGeom>
                <a:rect b="b" l="l" r="r" t="t"/>
                <a:pathLst>
                  <a:path extrusionOk="0" h="22764" w="22428">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8" name="Google Shape;6818;p104"/>
              <p:cNvSpPr/>
              <p:nvPr/>
            </p:nvSpPr>
            <p:spPr>
              <a:xfrm>
                <a:off x="5197892" y="4644961"/>
                <a:ext cx="221610" cy="138874"/>
              </a:xfrm>
              <a:custGeom>
                <a:rect b="b" l="l" r="r" t="t"/>
                <a:pathLst>
                  <a:path extrusionOk="0" h="138874" w="22161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19" name="Google Shape;6819;p104"/>
            <p:cNvGrpSpPr/>
            <p:nvPr/>
          </p:nvGrpSpPr>
          <p:grpSpPr>
            <a:xfrm>
              <a:off x="2181300" y="4477454"/>
              <a:ext cx="746806" cy="516445"/>
              <a:chOff x="3962400" y="5293804"/>
              <a:chExt cx="746806" cy="516445"/>
            </a:xfrm>
          </p:grpSpPr>
          <p:sp>
            <p:nvSpPr>
              <p:cNvPr id="6820" name="Google Shape;6820;p104"/>
              <p:cNvSpPr/>
              <p:nvPr/>
            </p:nvSpPr>
            <p:spPr>
              <a:xfrm>
                <a:off x="3962400"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1" name="Google Shape;6821;p104"/>
              <p:cNvSpPr/>
              <p:nvPr/>
            </p:nvSpPr>
            <p:spPr>
              <a:xfrm>
                <a:off x="4044607"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2" name="Google Shape;6822;p104"/>
              <p:cNvSpPr/>
              <p:nvPr/>
            </p:nvSpPr>
            <p:spPr>
              <a:xfrm>
                <a:off x="4044702"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3" name="Google Shape;6823;p104"/>
              <p:cNvSpPr/>
              <p:nvPr/>
            </p:nvSpPr>
            <p:spPr>
              <a:xfrm>
                <a:off x="4659217"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4" name="Google Shape;6824;p104"/>
              <p:cNvSpPr/>
              <p:nvPr/>
            </p:nvSpPr>
            <p:spPr>
              <a:xfrm>
                <a:off x="4044607"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5" name="Google Shape;6825;p104"/>
              <p:cNvSpPr/>
              <p:nvPr/>
            </p:nvSpPr>
            <p:spPr>
              <a:xfrm>
                <a:off x="4139107" y="5346215"/>
                <a:ext cx="475657" cy="275248"/>
              </a:xfrm>
              <a:custGeom>
                <a:rect b="b" l="l" r="r" t="t"/>
                <a:pathLst>
                  <a:path extrusionOk="0" h="275248" w="475657">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6" name="Google Shape;6826;p104"/>
              <p:cNvSpPr/>
              <p:nvPr/>
            </p:nvSpPr>
            <p:spPr>
              <a:xfrm>
                <a:off x="4139550"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7" name="Google Shape;6827;p104"/>
              <p:cNvSpPr/>
              <p:nvPr/>
            </p:nvSpPr>
            <p:spPr>
              <a:xfrm>
                <a:off x="4261389" y="5424963"/>
                <a:ext cx="221102" cy="138970"/>
              </a:xfrm>
              <a:custGeom>
                <a:rect b="b" l="l" r="r" t="t"/>
                <a:pathLst>
                  <a:path extrusionOk="0" h="138970" w="221102">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8" name="Google Shape;6828;p104"/>
              <p:cNvSpPr/>
              <p:nvPr/>
            </p:nvSpPr>
            <p:spPr>
              <a:xfrm>
                <a:off x="4352910"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9" name="Google Shape;6829;p104"/>
              <p:cNvSpPr/>
              <p:nvPr/>
            </p:nvSpPr>
            <p:spPr>
              <a:xfrm>
                <a:off x="4448518" y="5536215"/>
                <a:ext cx="31552" cy="14858"/>
              </a:xfrm>
              <a:custGeom>
                <a:rect b="b" l="l" r="r" t="t"/>
                <a:pathLst>
                  <a:path extrusionOk="0" h="14858" w="31552">
                    <a:moveTo>
                      <a:pt x="31553" y="12954"/>
                    </a:moveTo>
                    <a:lnTo>
                      <a:pt x="31553" y="0"/>
                    </a:lnTo>
                    <a:lnTo>
                      <a:pt x="0" y="2476"/>
                    </a:lnTo>
                    <a:lnTo>
                      <a:pt x="18152" y="14859"/>
                    </a:lnTo>
                    <a:lnTo>
                      <a:pt x="31553"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0" name="Google Shape;6830;p104"/>
              <p:cNvSpPr/>
              <p:nvPr/>
            </p:nvSpPr>
            <p:spPr>
              <a:xfrm>
                <a:off x="4459162" y="5488685"/>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1" name="Google Shape;6831;p104"/>
              <p:cNvSpPr/>
              <p:nvPr/>
            </p:nvSpPr>
            <p:spPr>
              <a:xfrm>
                <a:off x="4384748"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2" name="Google Shape;6832;p104"/>
              <p:cNvSpPr/>
              <p:nvPr/>
            </p:nvSpPr>
            <p:spPr>
              <a:xfrm>
                <a:off x="4312139"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3" name="Google Shape;6833;p104"/>
              <p:cNvSpPr/>
              <p:nvPr/>
            </p:nvSpPr>
            <p:spPr>
              <a:xfrm>
                <a:off x="4352910"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4" name="Google Shape;6834;p104"/>
              <p:cNvSpPr/>
              <p:nvPr/>
            </p:nvSpPr>
            <p:spPr>
              <a:xfrm>
                <a:off x="4261008"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5" name="Google Shape;6835;p104"/>
              <p:cNvSpPr/>
              <p:nvPr/>
            </p:nvSpPr>
            <p:spPr>
              <a:xfrm>
                <a:off x="4261769"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6" name="Google Shape;6836;p104"/>
              <p:cNvSpPr/>
              <p:nvPr/>
            </p:nvSpPr>
            <p:spPr>
              <a:xfrm>
                <a:off x="4261389" y="5412009"/>
                <a:ext cx="221197" cy="139065"/>
              </a:xfrm>
              <a:custGeom>
                <a:rect b="b" l="l" r="r" t="t"/>
                <a:pathLst>
                  <a:path extrusionOk="0" h="139065" w="221197">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37" name="Google Shape;6837;p104"/>
            <p:cNvGrpSpPr/>
            <p:nvPr/>
          </p:nvGrpSpPr>
          <p:grpSpPr>
            <a:xfrm>
              <a:off x="2290688" y="4374965"/>
              <a:ext cx="664599" cy="467010"/>
              <a:chOff x="4071788" y="5191315"/>
              <a:chExt cx="664599" cy="467010"/>
            </a:xfrm>
          </p:grpSpPr>
          <p:sp>
            <p:nvSpPr>
              <p:cNvPr id="6838" name="Google Shape;6838;p104"/>
              <p:cNvSpPr/>
              <p:nvPr/>
            </p:nvSpPr>
            <p:spPr>
              <a:xfrm>
                <a:off x="4071788" y="527370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9" name="Google Shape;6839;p104"/>
              <p:cNvSpPr/>
              <p:nvPr/>
            </p:nvSpPr>
            <p:spPr>
              <a:xfrm>
                <a:off x="4071883" y="538133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0" name="Google Shape;6840;p104"/>
              <p:cNvSpPr/>
              <p:nvPr/>
            </p:nvSpPr>
            <p:spPr>
              <a:xfrm>
                <a:off x="4686303" y="5383625"/>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1" name="Google Shape;6841;p104"/>
              <p:cNvSpPr/>
              <p:nvPr/>
            </p:nvSpPr>
            <p:spPr>
              <a:xfrm>
                <a:off x="4071788" y="5191315"/>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2" name="Google Shape;6842;p104"/>
              <p:cNvSpPr/>
              <p:nvPr/>
            </p:nvSpPr>
            <p:spPr>
              <a:xfrm>
                <a:off x="4166288" y="5243631"/>
                <a:ext cx="475673" cy="275343"/>
              </a:xfrm>
              <a:custGeom>
                <a:rect b="b" l="l" r="r" t="t"/>
                <a:pathLst>
                  <a:path extrusionOk="0" h="275343" w="475673">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3" name="Google Shape;6843;p104"/>
              <p:cNvSpPr/>
              <p:nvPr/>
            </p:nvSpPr>
            <p:spPr>
              <a:xfrm>
                <a:off x="4166731" y="5260109"/>
                <a:ext cx="474809" cy="258865"/>
              </a:xfrm>
              <a:custGeom>
                <a:rect b="b" l="l" r="r" t="t"/>
                <a:pathLst>
                  <a:path extrusionOk="0" h="258865" w="474809">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4" name="Google Shape;6844;p104"/>
              <p:cNvSpPr/>
              <p:nvPr/>
            </p:nvSpPr>
            <p:spPr>
              <a:xfrm>
                <a:off x="4287999" y="5322379"/>
                <a:ext cx="221706" cy="139065"/>
              </a:xfrm>
              <a:custGeom>
                <a:rect b="b" l="l" r="r" t="t"/>
                <a:pathLst>
                  <a:path extrusionOk="0" h="139065" w="221706">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5" name="Google Shape;6845;p104"/>
              <p:cNvSpPr/>
              <p:nvPr/>
            </p:nvSpPr>
            <p:spPr>
              <a:xfrm>
                <a:off x="4380566" y="5425821"/>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6" name="Google Shape;6846;p104"/>
              <p:cNvSpPr/>
              <p:nvPr/>
            </p:nvSpPr>
            <p:spPr>
              <a:xfrm>
                <a:off x="4475699" y="5433726"/>
                <a:ext cx="31552" cy="14763"/>
              </a:xfrm>
              <a:custGeom>
                <a:rect b="b" l="l" r="r" t="t"/>
                <a:pathLst>
                  <a:path extrusionOk="0" h="14763" w="31552">
                    <a:moveTo>
                      <a:pt x="31553" y="12859"/>
                    </a:moveTo>
                    <a:lnTo>
                      <a:pt x="31553" y="0"/>
                    </a:lnTo>
                    <a:lnTo>
                      <a:pt x="0" y="2381"/>
                    </a:lnTo>
                    <a:lnTo>
                      <a:pt x="18152" y="14764"/>
                    </a:lnTo>
                    <a:lnTo>
                      <a:pt x="31553"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7" name="Google Shape;6847;p104"/>
              <p:cNvSpPr/>
              <p:nvPr/>
            </p:nvSpPr>
            <p:spPr>
              <a:xfrm>
                <a:off x="4486248" y="538619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8" name="Google Shape;6848;p104"/>
              <p:cNvSpPr/>
              <p:nvPr/>
            </p:nvSpPr>
            <p:spPr>
              <a:xfrm>
                <a:off x="4411929" y="5390959"/>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9" name="Google Shape;6849;p104"/>
              <p:cNvSpPr/>
              <p:nvPr/>
            </p:nvSpPr>
            <p:spPr>
              <a:xfrm>
                <a:off x="4339320" y="5349621"/>
                <a:ext cx="44382" cy="29146"/>
              </a:xfrm>
              <a:custGeom>
                <a:rect b="b" l="l" r="r" t="t"/>
                <a:pathLst>
                  <a:path extrusionOk="0" h="29146" w="44382">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0" name="Google Shape;6850;p104"/>
              <p:cNvSpPr/>
              <p:nvPr/>
            </p:nvSpPr>
            <p:spPr>
              <a:xfrm>
                <a:off x="4380091" y="5326094"/>
                <a:ext cx="20528" cy="18383"/>
              </a:xfrm>
              <a:custGeom>
                <a:rect b="b" l="l" r="r" t="t"/>
                <a:pathLst>
                  <a:path extrusionOk="0" h="18383" w="20528">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1" name="Google Shape;6851;p104"/>
              <p:cNvSpPr/>
              <p:nvPr/>
            </p:nvSpPr>
            <p:spPr>
              <a:xfrm>
                <a:off x="4288189" y="5322284"/>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2" name="Google Shape;6852;p104"/>
              <p:cNvSpPr/>
              <p:nvPr/>
            </p:nvSpPr>
            <p:spPr>
              <a:xfrm>
                <a:off x="4288855" y="5365623"/>
                <a:ext cx="22428" cy="22764"/>
              </a:xfrm>
              <a:custGeom>
                <a:rect b="b" l="l" r="r" t="t"/>
                <a:pathLst>
                  <a:path extrusionOk="0" h="22764" w="22428">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3" name="Google Shape;6853;p104"/>
              <p:cNvSpPr/>
              <p:nvPr/>
            </p:nvSpPr>
            <p:spPr>
              <a:xfrm>
                <a:off x="4289330" y="5309520"/>
                <a:ext cx="220369" cy="139160"/>
              </a:xfrm>
              <a:custGeom>
                <a:rect b="b" l="l" r="r" t="t"/>
                <a:pathLst>
                  <a:path extrusionOk="0" h="139160" w="220369">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54" name="Google Shape;6854;p104"/>
            <p:cNvGrpSpPr/>
            <p:nvPr/>
          </p:nvGrpSpPr>
          <p:grpSpPr>
            <a:xfrm>
              <a:off x="3915836" y="4477454"/>
              <a:ext cx="746806" cy="516445"/>
              <a:chOff x="5696936" y="5293804"/>
              <a:chExt cx="746806" cy="516445"/>
            </a:xfrm>
          </p:grpSpPr>
          <p:sp>
            <p:nvSpPr>
              <p:cNvPr id="6855" name="Google Shape;6855;p104"/>
              <p:cNvSpPr/>
              <p:nvPr/>
            </p:nvSpPr>
            <p:spPr>
              <a:xfrm>
                <a:off x="5696936"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6" name="Google Shape;6856;p104"/>
              <p:cNvSpPr/>
              <p:nvPr/>
            </p:nvSpPr>
            <p:spPr>
              <a:xfrm>
                <a:off x="5779143"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7" name="Google Shape;6857;p104"/>
              <p:cNvSpPr/>
              <p:nvPr/>
            </p:nvSpPr>
            <p:spPr>
              <a:xfrm>
                <a:off x="5779238"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8" name="Google Shape;6858;p104"/>
              <p:cNvSpPr/>
              <p:nvPr/>
            </p:nvSpPr>
            <p:spPr>
              <a:xfrm>
                <a:off x="6393753"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9" name="Google Shape;6859;p104"/>
              <p:cNvSpPr/>
              <p:nvPr/>
            </p:nvSpPr>
            <p:spPr>
              <a:xfrm>
                <a:off x="5779143"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0" name="Google Shape;6860;p104"/>
              <p:cNvSpPr/>
              <p:nvPr/>
            </p:nvSpPr>
            <p:spPr>
              <a:xfrm>
                <a:off x="5873643" y="5346215"/>
                <a:ext cx="475693" cy="275248"/>
              </a:xfrm>
              <a:custGeom>
                <a:rect b="b" l="l" r="r" t="t"/>
                <a:pathLst>
                  <a:path extrusionOk="0" h="275248" w="475693">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1" name="Google Shape;6861;p104"/>
              <p:cNvSpPr/>
              <p:nvPr/>
            </p:nvSpPr>
            <p:spPr>
              <a:xfrm>
                <a:off x="5874086"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2" name="Google Shape;6862;p104"/>
              <p:cNvSpPr/>
              <p:nvPr/>
            </p:nvSpPr>
            <p:spPr>
              <a:xfrm>
                <a:off x="5996115" y="5424963"/>
                <a:ext cx="220987" cy="138970"/>
              </a:xfrm>
              <a:custGeom>
                <a:rect b="b" l="l" r="r" t="t"/>
                <a:pathLst>
                  <a:path extrusionOk="0" h="138970" w="220987">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3" name="Google Shape;6863;p104"/>
              <p:cNvSpPr/>
              <p:nvPr/>
            </p:nvSpPr>
            <p:spPr>
              <a:xfrm>
                <a:off x="6087446"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4" name="Google Shape;6864;p104"/>
              <p:cNvSpPr/>
              <p:nvPr/>
            </p:nvSpPr>
            <p:spPr>
              <a:xfrm>
                <a:off x="6183054" y="5536215"/>
                <a:ext cx="31552" cy="14858"/>
              </a:xfrm>
              <a:custGeom>
                <a:rect b="b" l="l" r="r" t="t"/>
                <a:pathLst>
                  <a:path extrusionOk="0" h="14858" w="31552">
                    <a:moveTo>
                      <a:pt x="31552" y="12954"/>
                    </a:moveTo>
                    <a:lnTo>
                      <a:pt x="31552" y="0"/>
                    </a:lnTo>
                    <a:lnTo>
                      <a:pt x="0" y="2476"/>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5" name="Google Shape;6865;p104"/>
              <p:cNvSpPr/>
              <p:nvPr/>
            </p:nvSpPr>
            <p:spPr>
              <a:xfrm>
                <a:off x="6193698" y="5488685"/>
                <a:ext cx="23569" cy="13049"/>
              </a:xfrm>
              <a:custGeom>
                <a:rect b="b" l="l" r="r" t="t"/>
                <a:pathLst>
                  <a:path extrusionOk="0" h="13049" w="23569">
                    <a:moveTo>
                      <a:pt x="23569" y="13049"/>
                    </a:moveTo>
                    <a:lnTo>
                      <a:pt x="23569" y="0"/>
                    </a:lnTo>
                    <a:lnTo>
                      <a:pt x="0" y="8573"/>
                    </a:lnTo>
                    <a:lnTo>
                      <a:pt x="23569"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6" name="Google Shape;6866;p104"/>
              <p:cNvSpPr/>
              <p:nvPr/>
            </p:nvSpPr>
            <p:spPr>
              <a:xfrm>
                <a:off x="6119759"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7" name="Google Shape;6867;p104"/>
              <p:cNvSpPr/>
              <p:nvPr/>
            </p:nvSpPr>
            <p:spPr>
              <a:xfrm>
                <a:off x="6046675"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8" name="Google Shape;6868;p104"/>
              <p:cNvSpPr/>
              <p:nvPr/>
            </p:nvSpPr>
            <p:spPr>
              <a:xfrm>
                <a:off x="6087446"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9" name="Google Shape;6869;p104"/>
              <p:cNvSpPr/>
              <p:nvPr/>
            </p:nvSpPr>
            <p:spPr>
              <a:xfrm>
                <a:off x="5995544"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0" name="Google Shape;6870;p104"/>
              <p:cNvSpPr/>
              <p:nvPr/>
            </p:nvSpPr>
            <p:spPr>
              <a:xfrm>
                <a:off x="5996210"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1" name="Google Shape;6871;p104"/>
              <p:cNvSpPr/>
              <p:nvPr/>
            </p:nvSpPr>
            <p:spPr>
              <a:xfrm>
                <a:off x="5996115" y="5412009"/>
                <a:ext cx="220987" cy="139065"/>
              </a:xfrm>
              <a:custGeom>
                <a:rect b="b" l="l" r="r" t="t"/>
                <a:pathLst>
                  <a:path extrusionOk="0" h="139065" w="220987">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72" name="Google Shape;6872;p104"/>
            <p:cNvSpPr/>
            <p:nvPr/>
          </p:nvSpPr>
          <p:spPr>
            <a:xfrm>
              <a:off x="5615017" y="4460119"/>
              <a:ext cx="828920" cy="479679"/>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3" name="Google Shape;6873;p104"/>
            <p:cNvSpPr/>
            <p:nvPr/>
          </p:nvSpPr>
          <p:spPr>
            <a:xfrm>
              <a:off x="5846435" y="2182763"/>
              <a:ext cx="465451" cy="682637"/>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4" name="Google Shape;6874;p104"/>
            <p:cNvSpPr/>
            <p:nvPr/>
          </p:nvSpPr>
          <p:spPr>
            <a:xfrm>
              <a:off x="5832052" y="2673876"/>
              <a:ext cx="86758" cy="504907"/>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5" name="Google Shape;6875;p104"/>
            <p:cNvSpPr/>
            <p:nvPr/>
          </p:nvSpPr>
          <p:spPr>
            <a:xfrm>
              <a:off x="5882176" y="2176405"/>
              <a:ext cx="221715" cy="275766"/>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6" name="Google Shape;6876;p104"/>
            <p:cNvSpPr/>
            <p:nvPr/>
          </p:nvSpPr>
          <p:spPr>
            <a:xfrm>
              <a:off x="5925036" y="2475870"/>
              <a:ext cx="274953" cy="308347"/>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7" name="Google Shape;6877;p104"/>
            <p:cNvSpPr/>
            <p:nvPr/>
          </p:nvSpPr>
          <p:spPr>
            <a:xfrm>
              <a:off x="5845497" y="2576533"/>
              <a:ext cx="400459" cy="461811"/>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8" name="Google Shape;6878;p104"/>
            <p:cNvSpPr/>
            <p:nvPr/>
          </p:nvSpPr>
          <p:spPr>
            <a:xfrm>
              <a:off x="5916607" y="2198526"/>
              <a:ext cx="294816" cy="364308"/>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9" name="Google Shape;6879;p104"/>
            <p:cNvSpPr/>
            <p:nvPr/>
          </p:nvSpPr>
          <p:spPr>
            <a:xfrm>
              <a:off x="5928072" y="2197020"/>
              <a:ext cx="296585" cy="278850"/>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0" name="Google Shape;6880;p104"/>
            <p:cNvSpPr/>
            <p:nvPr/>
          </p:nvSpPr>
          <p:spPr>
            <a:xfrm>
              <a:off x="5977205" y="4610895"/>
              <a:ext cx="232912" cy="178155"/>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1" name="Google Shape;6881;p104"/>
            <p:cNvSpPr/>
            <p:nvPr/>
          </p:nvSpPr>
          <p:spPr>
            <a:xfrm>
              <a:off x="5978157" y="4667764"/>
              <a:ext cx="231905" cy="121227"/>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2" name="Google Shape;6882;p104"/>
            <p:cNvSpPr/>
            <p:nvPr/>
          </p:nvSpPr>
          <p:spPr>
            <a:xfrm>
              <a:off x="5800764" y="4571652"/>
              <a:ext cx="213680" cy="165568"/>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3" name="Google Shape;6883;p104"/>
            <p:cNvSpPr/>
            <p:nvPr/>
          </p:nvSpPr>
          <p:spPr>
            <a:xfrm>
              <a:off x="5801482" y="4626139"/>
              <a:ext cx="212755" cy="111143"/>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4" name="Google Shape;6884;p104"/>
            <p:cNvSpPr/>
            <p:nvPr/>
          </p:nvSpPr>
          <p:spPr>
            <a:xfrm>
              <a:off x="5835285" y="3032607"/>
              <a:ext cx="455829" cy="159522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5" name="Google Shape;6885;p104"/>
            <p:cNvSpPr/>
            <p:nvPr/>
          </p:nvSpPr>
          <p:spPr>
            <a:xfrm>
              <a:off x="5815995" y="3000698"/>
              <a:ext cx="485198" cy="1060979"/>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6" name="Google Shape;6886;p104"/>
            <p:cNvSpPr/>
            <p:nvPr/>
          </p:nvSpPr>
          <p:spPr>
            <a:xfrm>
              <a:off x="5561118" y="2683306"/>
              <a:ext cx="698939" cy="60971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7" name="Google Shape;6887;p104"/>
            <p:cNvSpPr/>
            <p:nvPr/>
          </p:nvSpPr>
          <p:spPr>
            <a:xfrm>
              <a:off x="6103702" y="2644294"/>
              <a:ext cx="168312" cy="197615"/>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8" name="Google Shape;6888;p104"/>
            <p:cNvSpPr/>
            <p:nvPr/>
          </p:nvSpPr>
          <p:spPr>
            <a:xfrm>
              <a:off x="5833319" y="2576558"/>
              <a:ext cx="135999" cy="14296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9" name="Google Shape;6889;p104"/>
            <p:cNvSpPr/>
            <p:nvPr/>
          </p:nvSpPr>
          <p:spPr>
            <a:xfrm>
              <a:off x="2925535" y="2722330"/>
              <a:ext cx="1200895" cy="746478"/>
            </a:xfrm>
            <a:custGeom>
              <a:rect b="b" l="l" r="r" t="t"/>
              <a:pathLst>
                <a:path extrusionOk="0" h="746478" w="1200895">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0" name="Google Shape;6890;p104"/>
            <p:cNvSpPr/>
            <p:nvPr/>
          </p:nvSpPr>
          <p:spPr>
            <a:xfrm>
              <a:off x="2868613" y="1365288"/>
              <a:ext cx="1401428" cy="1812876"/>
            </a:xfrm>
            <a:custGeom>
              <a:rect b="b" l="l" r="r" t="t"/>
              <a:pathLst>
                <a:path extrusionOk="0" h="1812876" w="1401428">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1" name="Google Shape;6891;p104"/>
            <p:cNvSpPr/>
            <p:nvPr/>
          </p:nvSpPr>
          <p:spPr>
            <a:xfrm>
              <a:off x="2977907" y="1395545"/>
              <a:ext cx="128396" cy="88201"/>
            </a:xfrm>
            <a:custGeom>
              <a:rect b="b" l="l" r="r" t="t"/>
              <a:pathLst>
                <a:path extrusionOk="0" h="88201" w="128396">
                  <a:moveTo>
                    <a:pt x="0" y="70295"/>
                  </a:moveTo>
                  <a:lnTo>
                    <a:pt x="128396" y="0"/>
                  </a:lnTo>
                  <a:lnTo>
                    <a:pt x="109198" y="88201"/>
                  </a:lnTo>
                  <a:lnTo>
                    <a:pt x="0" y="70295"/>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2" name="Google Shape;6892;p104"/>
            <p:cNvSpPr/>
            <p:nvPr/>
          </p:nvSpPr>
          <p:spPr>
            <a:xfrm>
              <a:off x="3945392" y="3100901"/>
              <a:ext cx="140370" cy="95440"/>
            </a:xfrm>
            <a:custGeom>
              <a:rect b="b" l="l" r="r" t="t"/>
              <a:pathLst>
                <a:path extrusionOk="0" h="95440" w="140370">
                  <a:moveTo>
                    <a:pt x="0" y="95440"/>
                  </a:moveTo>
                  <a:cubicBezTo>
                    <a:pt x="3136" y="94012"/>
                    <a:pt x="140371" y="17050"/>
                    <a:pt x="140371" y="17050"/>
                  </a:cubicBezTo>
                  <a:lnTo>
                    <a:pt x="34309"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3" name="Google Shape;6893;p104"/>
            <p:cNvSpPr/>
            <p:nvPr/>
          </p:nvSpPr>
          <p:spPr>
            <a:xfrm rot="-1801764">
              <a:off x="2958862" y="1416978"/>
              <a:ext cx="1040879" cy="1807000"/>
            </a:xfrm>
            <a:custGeom>
              <a:rect b="b" l="l" r="r" t="t"/>
              <a:pathLst>
                <a:path extrusionOk="0" h="1808606" w="1041804">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4" name="Google Shape;6894;p104"/>
            <p:cNvSpPr/>
            <p:nvPr/>
          </p:nvSpPr>
          <p:spPr>
            <a:xfrm>
              <a:off x="2779183" y="1414991"/>
              <a:ext cx="1401428" cy="1812826"/>
            </a:xfrm>
            <a:custGeom>
              <a:rect b="b" l="l" r="r" t="t"/>
              <a:pathLst>
                <a:path extrusionOk="0" h="1812826" w="1401428">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5" name="Google Shape;6895;p104"/>
            <p:cNvSpPr/>
            <p:nvPr/>
          </p:nvSpPr>
          <p:spPr>
            <a:xfrm>
              <a:off x="3046144" y="1759790"/>
              <a:ext cx="868170" cy="1123263"/>
            </a:xfrm>
            <a:custGeom>
              <a:rect b="b" l="l" r="r" t="t"/>
              <a:pathLst>
                <a:path extrusionOk="0" h="1123263" w="86817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6" name="Google Shape;6896;p104"/>
            <p:cNvSpPr/>
            <p:nvPr/>
          </p:nvSpPr>
          <p:spPr>
            <a:xfrm>
              <a:off x="3308258" y="2099261"/>
              <a:ext cx="343371" cy="444102"/>
            </a:xfrm>
            <a:custGeom>
              <a:rect b="b" l="l" r="r" t="t"/>
              <a:pathLst>
                <a:path extrusionOk="0" h="444102" w="343371">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7" name="Google Shape;6897;p104"/>
            <p:cNvSpPr/>
            <p:nvPr/>
          </p:nvSpPr>
          <p:spPr>
            <a:xfrm>
              <a:off x="2221786" y="2914306"/>
              <a:ext cx="208703" cy="88772"/>
            </a:xfrm>
            <a:custGeom>
              <a:rect b="b" l="l" r="r" t="t"/>
              <a:pathLst>
                <a:path extrusionOk="0" h="88772" w="208703">
                  <a:moveTo>
                    <a:pt x="64246" y="87916"/>
                  </a:moveTo>
                  <a:lnTo>
                    <a:pt x="0" y="88773"/>
                  </a:lnTo>
                  <a:lnTo>
                    <a:pt x="208703" y="0"/>
                  </a:lnTo>
                  <a:lnTo>
                    <a:pt x="87720" y="75342"/>
                  </a:lnTo>
                  <a:lnTo>
                    <a:pt x="6424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8" name="Google Shape;6898;p104"/>
            <p:cNvSpPr/>
            <p:nvPr/>
          </p:nvSpPr>
          <p:spPr>
            <a:xfrm rot="-1801764">
              <a:off x="2288993" y="2988576"/>
              <a:ext cx="26776" cy="46440"/>
            </a:xfrm>
            <a:custGeom>
              <a:rect b="b" l="l" r="r" t="t"/>
              <a:pathLst>
                <a:path extrusionOk="0" h="46481" w="2680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9" name="Google Shape;6899;p104"/>
            <p:cNvSpPr/>
            <p:nvPr/>
          </p:nvSpPr>
          <p:spPr>
            <a:xfrm rot="-1801764">
              <a:off x="3469496" y="2304051"/>
              <a:ext cx="26776" cy="46440"/>
            </a:xfrm>
            <a:custGeom>
              <a:rect b="b" l="l" r="r" t="t"/>
              <a:pathLst>
                <a:path extrusionOk="0" h="46481" w="2680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0" name="Google Shape;6900;p104"/>
            <p:cNvSpPr/>
            <p:nvPr/>
          </p:nvSpPr>
          <p:spPr>
            <a:xfrm>
              <a:off x="2314638" y="2924117"/>
              <a:ext cx="167836" cy="171354"/>
            </a:xfrm>
            <a:custGeom>
              <a:rect b="b" l="l" r="r" t="t"/>
              <a:pathLst>
                <a:path extrusionOk="0" h="171354" w="167836">
                  <a:moveTo>
                    <a:pt x="15301" y="171355"/>
                  </a:moveTo>
                  <a:lnTo>
                    <a:pt x="0" y="107251"/>
                  </a:lnTo>
                  <a:lnTo>
                    <a:pt x="167837" y="0"/>
                  </a:lnTo>
                  <a:lnTo>
                    <a:pt x="160519" y="15145"/>
                  </a:lnTo>
                  <a:lnTo>
                    <a:pt x="15301" y="171355"/>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1" name="Google Shape;6901;p104"/>
            <p:cNvSpPr/>
            <p:nvPr/>
          </p:nvSpPr>
          <p:spPr>
            <a:xfrm>
              <a:off x="2290498" y="2306802"/>
              <a:ext cx="1203749" cy="724947"/>
            </a:xfrm>
            <a:custGeom>
              <a:rect b="b" l="l" r="r" t="t"/>
              <a:pathLst>
                <a:path extrusionOk="0" h="724947" w="1203749">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02" name="Google Shape;6902;p104"/>
          <p:cNvGrpSpPr/>
          <p:nvPr/>
        </p:nvGrpSpPr>
        <p:grpSpPr>
          <a:xfrm>
            <a:off x="7353972" y="2937150"/>
            <a:ext cx="1412160" cy="1611152"/>
            <a:chOff x="2602525" y="317054"/>
            <a:chExt cx="4174283" cy="4762495"/>
          </a:xfrm>
        </p:grpSpPr>
        <p:sp>
          <p:nvSpPr>
            <p:cNvPr id="6903" name="Google Shape;6903;p104"/>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4" name="Google Shape;6904;p104"/>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5" name="Google Shape;6905;p104"/>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6" name="Google Shape;6906;p104"/>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7" name="Google Shape;6907;p104"/>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8" name="Google Shape;6908;p104"/>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9" name="Google Shape;6909;p104"/>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0" name="Google Shape;6910;p104"/>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1" name="Google Shape;6911;p104"/>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2" name="Google Shape;6912;p104"/>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3" name="Google Shape;6913;p104"/>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4" name="Google Shape;6914;p104"/>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5" name="Google Shape;6915;p104"/>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6" name="Google Shape;6916;p104"/>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7" name="Google Shape;6917;p104"/>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8" name="Google Shape;6918;p104"/>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9" name="Google Shape;6919;p104"/>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0" name="Google Shape;6920;p104"/>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1" name="Google Shape;6921;p104"/>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2" name="Google Shape;6922;p104"/>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3" name="Google Shape;6923;p104"/>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4" name="Google Shape;6924;p104"/>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5" name="Google Shape;6925;p104"/>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6" name="Google Shape;6926;p104"/>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7" name="Google Shape;6927;p104"/>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8" name="Google Shape;6928;p104"/>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9" name="Google Shape;6929;p104"/>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0" name="Google Shape;6930;p104"/>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1" name="Google Shape;6931;p104"/>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2" name="Google Shape;6932;p104"/>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3" name="Google Shape;6933;p104"/>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4" name="Google Shape;6934;p104"/>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5" name="Google Shape;6935;p104"/>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6" name="Google Shape;6936;p104"/>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7" name="Google Shape;6937;p104"/>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8" name="Google Shape;6938;p104"/>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9" name="Google Shape;6939;p104"/>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0" name="Google Shape;6940;p104"/>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1" name="Google Shape;6941;p104"/>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2" name="Google Shape;6942;p104"/>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3" name="Google Shape;6943;p104"/>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4" name="Google Shape;6944;p104"/>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5" name="Google Shape;6945;p104"/>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6" name="Google Shape;6946;p104"/>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7" name="Google Shape;6947;p104"/>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8" name="Google Shape;6948;p104"/>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9" name="Google Shape;6949;p104"/>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0" name="Google Shape;6950;p104"/>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1" name="Google Shape;6951;p104"/>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2" name="Google Shape;6952;p104"/>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3" name="Google Shape;6953;p104"/>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4" name="Google Shape;6954;p104"/>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5" name="Google Shape;6955;p104"/>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6" name="Google Shape;6956;p104"/>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7" name="Google Shape;6957;p104"/>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8" name="Google Shape;6958;p104"/>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9" name="Google Shape;6959;p104"/>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60" name="Google Shape;6960;p104"/>
            <p:cNvGrpSpPr/>
            <p:nvPr/>
          </p:nvGrpSpPr>
          <p:grpSpPr>
            <a:xfrm>
              <a:off x="2941619" y="3895613"/>
              <a:ext cx="483621" cy="510995"/>
              <a:chOff x="4345944" y="4626313"/>
              <a:chExt cx="483621" cy="510995"/>
            </a:xfrm>
          </p:grpSpPr>
          <p:grpSp>
            <p:nvGrpSpPr>
              <p:cNvPr id="6961" name="Google Shape;6961;p104"/>
              <p:cNvGrpSpPr/>
              <p:nvPr/>
            </p:nvGrpSpPr>
            <p:grpSpPr>
              <a:xfrm>
                <a:off x="4345944" y="4852987"/>
                <a:ext cx="474200" cy="284321"/>
                <a:chOff x="4345944" y="4852987"/>
                <a:chExt cx="474200" cy="284321"/>
              </a:xfrm>
            </p:grpSpPr>
            <p:sp>
              <p:nvSpPr>
                <p:cNvPr id="6962" name="Google Shape;6962;p104"/>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3" name="Google Shape;6963;p104"/>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4" name="Google Shape;6964;p104"/>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65" name="Google Shape;6965;p104"/>
                <p:cNvGrpSpPr/>
                <p:nvPr/>
              </p:nvGrpSpPr>
              <p:grpSpPr>
                <a:xfrm>
                  <a:off x="4457040" y="4985575"/>
                  <a:ext cx="133724" cy="77247"/>
                  <a:chOff x="4457040" y="4985575"/>
                  <a:chExt cx="133724" cy="77247"/>
                </a:xfrm>
              </p:grpSpPr>
              <p:sp>
                <p:nvSpPr>
                  <p:cNvPr id="6966" name="Google Shape;6966;p104"/>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7" name="Google Shape;6967;p104"/>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968" name="Google Shape;6968;p104"/>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9" name="Google Shape;6969;p104"/>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0" name="Google Shape;6970;p104"/>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1" name="Google Shape;6971;p104"/>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2" name="Google Shape;6972;p104"/>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3" name="Google Shape;6973;p104"/>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4" name="Google Shape;6974;p104"/>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5" name="Google Shape;6975;p104"/>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6" name="Google Shape;6976;p104"/>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7" name="Google Shape;6977;p104"/>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8" name="Google Shape;6978;p104"/>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9" name="Google Shape;6979;p104"/>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0" name="Google Shape;6980;p104"/>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1" name="Google Shape;6981;p104"/>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2" name="Google Shape;6982;p104"/>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3" name="Google Shape;6983;p104"/>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4" name="Google Shape;6984;p104"/>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5" name="Google Shape;6985;p104"/>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6" name="Google Shape;6986;p104"/>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7" name="Google Shape;6987;p104"/>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8" name="Google Shape;6988;p104"/>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9" name="Google Shape;6989;p104"/>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0" name="Google Shape;6990;p104"/>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1" name="Google Shape;6991;p104"/>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2" name="Google Shape;6992;p104"/>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3" name="Google Shape;6993;p104"/>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4" name="Google Shape;6994;p104"/>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5" name="Google Shape;6995;p104"/>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6" name="Google Shape;6996;p104"/>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7" name="Google Shape;6997;p104"/>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8" name="Google Shape;6998;p104"/>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9" name="Google Shape;6999;p104"/>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0" name="Google Shape;7000;p104"/>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1" name="Google Shape;7001;p104"/>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2" name="Google Shape;7002;p104"/>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3" name="Google Shape;7003;p104"/>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4" name="Google Shape;7004;p104"/>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5" name="Google Shape;7005;p104"/>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6" name="Google Shape;7006;p104"/>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7" name="Google Shape;7007;p104"/>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8" name="Google Shape;7008;p104"/>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9" name="Google Shape;7009;p104"/>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0" name="Google Shape;7010;p104"/>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1" name="Google Shape;7011;p104"/>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2" name="Google Shape;7012;p104"/>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3" name="Google Shape;7013;p104"/>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4" name="Google Shape;7014;p104"/>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5" name="Google Shape;7015;p104"/>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6" name="Google Shape;7016;p104"/>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7" name="Google Shape;7017;p104"/>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8" name="Google Shape;7018;p104"/>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9" name="Google Shape;7019;p104"/>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0" name="Google Shape;7020;p104"/>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1" name="Google Shape;7021;p104"/>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2" name="Google Shape;7022;p104"/>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3" name="Google Shape;7023;p104"/>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4" name="Google Shape;7024;p104"/>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5" name="Google Shape;7025;p104"/>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6" name="Google Shape;7026;p104"/>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7" name="Google Shape;7027;p104"/>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8" name="Google Shape;7028;p104"/>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9" name="Google Shape;7029;p104"/>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0" name="Google Shape;7030;p104"/>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1" name="Google Shape;7031;p104"/>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32" name="Google Shape;7032;p104"/>
              <p:cNvGrpSpPr/>
              <p:nvPr/>
            </p:nvGrpSpPr>
            <p:grpSpPr>
              <a:xfrm>
                <a:off x="4543079" y="4626313"/>
                <a:ext cx="286486" cy="386884"/>
                <a:chOff x="4543079" y="4626313"/>
                <a:chExt cx="286486" cy="386884"/>
              </a:xfrm>
            </p:grpSpPr>
            <p:grpSp>
              <p:nvGrpSpPr>
                <p:cNvPr id="7033" name="Google Shape;7033;p104"/>
                <p:cNvGrpSpPr/>
                <p:nvPr/>
              </p:nvGrpSpPr>
              <p:grpSpPr>
                <a:xfrm>
                  <a:off x="4543079" y="4626313"/>
                  <a:ext cx="286486" cy="386884"/>
                  <a:chOff x="4543079" y="4626313"/>
                  <a:chExt cx="286486" cy="386884"/>
                </a:xfrm>
              </p:grpSpPr>
              <p:sp>
                <p:nvSpPr>
                  <p:cNvPr id="7034" name="Google Shape;7034;p104"/>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5" name="Google Shape;7035;p104"/>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6" name="Google Shape;7036;p104"/>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7" name="Google Shape;7037;p104"/>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8" name="Google Shape;7038;p104"/>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39" name="Google Shape;7039;p104"/>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0" name="Google Shape;7040;p104"/>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1" name="Google Shape;7041;p104"/>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042" name="Google Shape;7042;p104"/>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3" name="Google Shape;7043;p104"/>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4" name="Google Shape;7044;p104"/>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5" name="Google Shape;7045;p104"/>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6" name="Google Shape;7046;p104"/>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7" name="Google Shape;7047;p104"/>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48" name="Google Shape;7048;p104"/>
          <p:cNvSpPr txBox="1"/>
          <p:nvPr>
            <p:ph type="title"/>
          </p:nvPr>
        </p:nvSpPr>
        <p:spPr>
          <a:xfrm>
            <a:off x="381000" y="624650"/>
            <a:ext cx="1562100" cy="46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t>Extra resources</a:t>
            </a:r>
            <a:endParaRPr sz="2400"/>
          </a:p>
        </p:txBody>
      </p:sp>
      <p:sp>
        <p:nvSpPr>
          <p:cNvPr id="7049" name="Google Shape;7049;p104"/>
          <p:cNvSpPr txBox="1"/>
          <p:nvPr/>
        </p:nvSpPr>
        <p:spPr>
          <a:xfrm>
            <a:off x="381000" y="1466850"/>
            <a:ext cx="1782600" cy="305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indent="0" lvl="0" marL="0" rtl="0" algn="l">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indent="0" lvl="0" marL="0" rtl="0" algn="l">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indent="0" lvl="0" marL="0" rtl="0" algn="l">
              <a:spcBef>
                <a:spcPts val="1000"/>
              </a:spcBef>
              <a:spcAft>
                <a:spcPts val="1000"/>
              </a:spcAft>
              <a:buNone/>
            </a:pPr>
            <a:r>
              <a:t/>
            </a:r>
            <a:endParaRPr sz="1200">
              <a:latin typeface="Barlow Light"/>
              <a:ea typeface="Barlow Light"/>
              <a:cs typeface="Barlow Light"/>
              <a:sym typeface="Barlow 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53" name="Shape 7053"/>
        <p:cNvGrpSpPr/>
        <p:nvPr/>
      </p:nvGrpSpPr>
      <p:grpSpPr>
        <a:xfrm>
          <a:off x="0" y="0"/>
          <a:ext cx="0" cy="0"/>
          <a:chOff x="0" y="0"/>
          <a:chExt cx="0" cy="0"/>
        </a:xfrm>
      </p:grpSpPr>
      <p:sp>
        <p:nvSpPr>
          <p:cNvPr id="7054" name="Google Shape;7054;p105"/>
          <p:cNvSpPr txBox="1"/>
          <p:nvPr>
            <p:ph idx="4294967295" type="body"/>
          </p:nvPr>
        </p:nvSpPr>
        <p:spPr>
          <a:xfrm>
            <a:off x="6248575" y="312075"/>
            <a:ext cx="2438100" cy="152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900"/>
              <a:t>SlidesCarnival icons are editable shapes. </a:t>
            </a:r>
            <a:br>
              <a:rPr lang="en" sz="900"/>
            </a:br>
            <a:br>
              <a:rPr lang="en" sz="900"/>
            </a:br>
            <a:r>
              <a:rPr lang="en" sz="900"/>
              <a:t>This means that you can:</a:t>
            </a:r>
            <a:endParaRPr sz="900"/>
          </a:p>
          <a:p>
            <a:pPr indent="-285750" lvl="0" marL="457200" rtl="0" algn="l">
              <a:lnSpc>
                <a:spcPct val="100000"/>
              </a:lnSpc>
              <a:spcBef>
                <a:spcPts val="0"/>
              </a:spcBef>
              <a:spcAft>
                <a:spcPts val="0"/>
              </a:spcAft>
              <a:buSzPts val="900"/>
              <a:buChar char="▸"/>
            </a:pPr>
            <a:r>
              <a:rPr lang="en" sz="900"/>
              <a:t>Resize them without losing quality.</a:t>
            </a:r>
            <a:endParaRPr sz="900"/>
          </a:p>
          <a:p>
            <a:pPr indent="-285750" lvl="0" marL="457200" rtl="0" algn="l">
              <a:lnSpc>
                <a:spcPct val="100000"/>
              </a:lnSpc>
              <a:spcBef>
                <a:spcPts val="0"/>
              </a:spcBef>
              <a:spcAft>
                <a:spcPts val="0"/>
              </a:spcAft>
              <a:buSzPts val="900"/>
              <a:buChar char="▸"/>
            </a:pPr>
            <a:r>
              <a:rPr lang="en" sz="900"/>
              <a:t>Change fill color and opacity.</a:t>
            </a:r>
            <a:endParaRPr sz="900"/>
          </a:p>
          <a:p>
            <a:pPr indent="-285750" lvl="0" marL="457200" rtl="0" algn="l">
              <a:lnSpc>
                <a:spcPct val="100000"/>
              </a:lnSpc>
              <a:spcBef>
                <a:spcPts val="0"/>
              </a:spcBef>
              <a:spcAft>
                <a:spcPts val="0"/>
              </a:spcAft>
              <a:buSzPts val="900"/>
              <a:buChar char="▸"/>
            </a:pPr>
            <a:r>
              <a:rPr lang="en" sz="900"/>
              <a:t>Change line color, width and style.</a:t>
            </a:r>
            <a:endParaRPr sz="900"/>
          </a:p>
          <a:p>
            <a:pPr indent="0" lvl="0" marL="0" rtl="0" algn="l">
              <a:lnSpc>
                <a:spcPct val="100000"/>
              </a:lnSpc>
              <a:spcBef>
                <a:spcPts val="0"/>
              </a:spcBef>
              <a:spcAft>
                <a:spcPts val="0"/>
              </a:spcAft>
              <a:buNone/>
            </a:pPr>
            <a:r>
              <a:rPr lang="en" sz="900"/>
              <a:t>Isn’t that nice? :)</a:t>
            </a:r>
            <a:br>
              <a:rPr lang="en" sz="900"/>
            </a:br>
            <a:br>
              <a:rPr lang="en" sz="900"/>
            </a:br>
            <a:r>
              <a:rPr lang="en" sz="900"/>
              <a:t>Examples:</a:t>
            </a:r>
            <a:endParaRPr sz="900"/>
          </a:p>
        </p:txBody>
      </p:sp>
      <p:grpSp>
        <p:nvGrpSpPr>
          <p:cNvPr id="7055" name="Google Shape;7055;p105"/>
          <p:cNvGrpSpPr/>
          <p:nvPr/>
        </p:nvGrpSpPr>
        <p:grpSpPr>
          <a:xfrm>
            <a:off x="358968" y="342338"/>
            <a:ext cx="347107" cy="438984"/>
            <a:chOff x="584925" y="238125"/>
            <a:chExt cx="415200" cy="525100"/>
          </a:xfrm>
        </p:grpSpPr>
        <p:sp>
          <p:nvSpPr>
            <p:cNvPr id="7056" name="Google Shape;7056;p105"/>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57" name="Google Shape;7057;p105"/>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58" name="Google Shape;7058;p105"/>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59" name="Google Shape;7059;p105"/>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60" name="Google Shape;7060;p105"/>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61" name="Google Shape;7061;p105"/>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062" name="Google Shape;7062;p105"/>
          <p:cNvGrpSpPr/>
          <p:nvPr/>
        </p:nvGrpSpPr>
        <p:grpSpPr>
          <a:xfrm>
            <a:off x="910227" y="406125"/>
            <a:ext cx="371623" cy="309362"/>
            <a:chOff x="1244325" y="314425"/>
            <a:chExt cx="444525" cy="370050"/>
          </a:xfrm>
        </p:grpSpPr>
        <p:sp>
          <p:nvSpPr>
            <p:cNvPr id="7063" name="Google Shape;7063;p105"/>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64" name="Google Shape;7064;p105"/>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065" name="Google Shape;7065;p105"/>
          <p:cNvGrpSpPr/>
          <p:nvPr/>
        </p:nvGrpSpPr>
        <p:grpSpPr>
          <a:xfrm>
            <a:off x="1481925" y="404599"/>
            <a:ext cx="355300" cy="312413"/>
            <a:chOff x="1928175" y="312600"/>
            <a:chExt cx="425000" cy="373700"/>
          </a:xfrm>
        </p:grpSpPr>
        <p:sp>
          <p:nvSpPr>
            <p:cNvPr id="7066" name="Google Shape;7066;p105"/>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67" name="Google Shape;7067;p105"/>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068" name="Google Shape;7068;p105"/>
          <p:cNvSpPr/>
          <p:nvPr/>
        </p:nvSpPr>
        <p:spPr>
          <a:xfrm>
            <a:off x="20777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69" name="Google Shape;7069;p105"/>
          <p:cNvSpPr/>
          <p:nvPr/>
        </p:nvSpPr>
        <p:spPr>
          <a:xfrm>
            <a:off x="26611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070" name="Google Shape;7070;p105"/>
          <p:cNvGrpSpPr/>
          <p:nvPr/>
        </p:nvGrpSpPr>
        <p:grpSpPr>
          <a:xfrm>
            <a:off x="3145963" y="388276"/>
            <a:ext cx="408386" cy="345080"/>
            <a:chOff x="3918650" y="293075"/>
            <a:chExt cx="488500" cy="412775"/>
          </a:xfrm>
        </p:grpSpPr>
        <p:sp>
          <p:nvSpPr>
            <p:cNvPr id="7071" name="Google Shape;7071;p105"/>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72" name="Google Shape;7072;p105"/>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73" name="Google Shape;7073;p105"/>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074" name="Google Shape;7074;p105"/>
          <p:cNvGrpSpPr/>
          <p:nvPr/>
        </p:nvGrpSpPr>
        <p:grpSpPr>
          <a:xfrm>
            <a:off x="3745730" y="362235"/>
            <a:ext cx="335905" cy="397142"/>
            <a:chOff x="4636075" y="261925"/>
            <a:chExt cx="401800" cy="475050"/>
          </a:xfrm>
        </p:grpSpPr>
        <p:sp>
          <p:nvSpPr>
            <p:cNvPr id="7075" name="Google Shape;7075;p105"/>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76" name="Google Shape;7076;p105"/>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77" name="Google Shape;7077;p105"/>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78" name="Google Shape;7078;p105"/>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079" name="Google Shape;7079;p105"/>
          <p:cNvSpPr/>
          <p:nvPr/>
        </p:nvSpPr>
        <p:spPr>
          <a:xfrm>
            <a:off x="42849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080" name="Google Shape;7080;p105"/>
          <p:cNvGrpSpPr/>
          <p:nvPr/>
        </p:nvGrpSpPr>
        <p:grpSpPr>
          <a:xfrm>
            <a:off x="4872282" y="395424"/>
            <a:ext cx="336908" cy="330262"/>
            <a:chOff x="5983625" y="301625"/>
            <a:chExt cx="403000" cy="395050"/>
          </a:xfrm>
        </p:grpSpPr>
        <p:sp>
          <p:nvSpPr>
            <p:cNvPr id="7081" name="Google Shape;7081;p105"/>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2" name="Google Shape;7082;p105"/>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3" name="Google Shape;7083;p105"/>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4" name="Google Shape;7084;p105"/>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5" name="Google Shape;7085;p105"/>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6" name="Google Shape;7086;p105"/>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7" name="Google Shape;7087;p105"/>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8" name="Google Shape;7088;p105"/>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9" name="Google Shape;7089;p105"/>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0" name="Google Shape;7090;p105"/>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1" name="Google Shape;7091;p105"/>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2" name="Google Shape;7092;p105"/>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3" name="Google Shape;7093;p105"/>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4" name="Google Shape;7094;p105"/>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5" name="Google Shape;7095;p105"/>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6" name="Google Shape;7096;p105"/>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7" name="Google Shape;7097;p105"/>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8" name="Google Shape;7098;p105"/>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9" name="Google Shape;7099;p105"/>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00" name="Google Shape;7100;p105"/>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01" name="Google Shape;7101;p105"/>
          <p:cNvGrpSpPr/>
          <p:nvPr/>
        </p:nvGrpSpPr>
        <p:grpSpPr>
          <a:xfrm>
            <a:off x="5438358" y="392853"/>
            <a:ext cx="331808" cy="331307"/>
            <a:chOff x="6660750" y="298550"/>
            <a:chExt cx="396900" cy="396300"/>
          </a:xfrm>
        </p:grpSpPr>
        <p:sp>
          <p:nvSpPr>
            <p:cNvPr id="7102" name="Google Shape;7102;p105"/>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03" name="Google Shape;7103;p105"/>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04" name="Google Shape;7104;p105"/>
          <p:cNvGrpSpPr/>
          <p:nvPr/>
        </p:nvGrpSpPr>
        <p:grpSpPr>
          <a:xfrm>
            <a:off x="358968" y="914538"/>
            <a:ext cx="347107" cy="420111"/>
            <a:chOff x="584925" y="922575"/>
            <a:chExt cx="415200" cy="502525"/>
          </a:xfrm>
        </p:grpSpPr>
        <p:sp>
          <p:nvSpPr>
            <p:cNvPr id="7105" name="Google Shape;7105;p105"/>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06" name="Google Shape;7106;p105"/>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07" name="Google Shape;7107;p105"/>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08" name="Google Shape;7108;p105"/>
          <p:cNvGrpSpPr/>
          <p:nvPr/>
        </p:nvGrpSpPr>
        <p:grpSpPr>
          <a:xfrm>
            <a:off x="912275" y="904841"/>
            <a:ext cx="367547" cy="437980"/>
            <a:chOff x="1246775" y="910975"/>
            <a:chExt cx="439650" cy="523900"/>
          </a:xfrm>
        </p:grpSpPr>
        <p:sp>
          <p:nvSpPr>
            <p:cNvPr id="7109" name="Google Shape;7109;p105"/>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0" name="Google Shape;7110;p105"/>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1" name="Google Shape;7111;p105"/>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12" name="Google Shape;7112;p105"/>
          <p:cNvGrpSpPr/>
          <p:nvPr/>
        </p:nvGrpSpPr>
        <p:grpSpPr>
          <a:xfrm>
            <a:off x="1480400" y="975274"/>
            <a:ext cx="358351" cy="298118"/>
            <a:chOff x="1926350" y="995225"/>
            <a:chExt cx="428650" cy="356600"/>
          </a:xfrm>
        </p:grpSpPr>
        <p:sp>
          <p:nvSpPr>
            <p:cNvPr id="7113" name="Google Shape;7113;p105"/>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4" name="Google Shape;7114;p105"/>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5" name="Google Shape;7115;p105"/>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6" name="Google Shape;7116;p105"/>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117" name="Google Shape;7117;p105"/>
          <p:cNvSpPr/>
          <p:nvPr/>
        </p:nvSpPr>
        <p:spPr>
          <a:xfrm>
            <a:off x="20480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8" name="Google Shape;7118;p105"/>
          <p:cNvSpPr/>
          <p:nvPr/>
        </p:nvSpPr>
        <p:spPr>
          <a:xfrm>
            <a:off x="26121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9" name="Google Shape;7119;p105"/>
          <p:cNvSpPr/>
          <p:nvPr/>
        </p:nvSpPr>
        <p:spPr>
          <a:xfrm>
            <a:off x="31808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20" name="Google Shape;7120;p105"/>
          <p:cNvSpPr/>
          <p:nvPr/>
        </p:nvSpPr>
        <p:spPr>
          <a:xfrm>
            <a:off x="37555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121" name="Google Shape;7121;p105"/>
          <p:cNvGrpSpPr/>
          <p:nvPr/>
        </p:nvGrpSpPr>
        <p:grpSpPr>
          <a:xfrm>
            <a:off x="4302631" y="952827"/>
            <a:ext cx="349155" cy="349657"/>
            <a:chOff x="5302225" y="968375"/>
            <a:chExt cx="417650" cy="418250"/>
          </a:xfrm>
        </p:grpSpPr>
        <p:sp>
          <p:nvSpPr>
            <p:cNvPr id="7122" name="Google Shape;7122;p105"/>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23" name="Google Shape;7123;p105"/>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24" name="Google Shape;7124;p105"/>
          <p:cNvGrpSpPr/>
          <p:nvPr/>
        </p:nvGrpSpPr>
        <p:grpSpPr>
          <a:xfrm>
            <a:off x="4824295" y="913514"/>
            <a:ext cx="432881" cy="421637"/>
            <a:chOff x="5926225" y="921350"/>
            <a:chExt cx="517800" cy="504350"/>
          </a:xfrm>
        </p:grpSpPr>
        <p:sp>
          <p:nvSpPr>
            <p:cNvPr id="7125" name="Google Shape;7125;p10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26" name="Google Shape;7126;p10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27" name="Google Shape;7127;p105"/>
          <p:cNvGrpSpPr/>
          <p:nvPr/>
        </p:nvGrpSpPr>
        <p:grpSpPr>
          <a:xfrm>
            <a:off x="5402118" y="921686"/>
            <a:ext cx="404290" cy="405314"/>
            <a:chOff x="6617400" y="931125"/>
            <a:chExt cx="483600" cy="484825"/>
          </a:xfrm>
        </p:grpSpPr>
        <p:sp>
          <p:nvSpPr>
            <p:cNvPr id="7128" name="Google Shape;7128;p105"/>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29" name="Google Shape;7129;p105"/>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30" name="Google Shape;7130;p105"/>
          <p:cNvGrpSpPr/>
          <p:nvPr/>
        </p:nvGrpSpPr>
        <p:grpSpPr>
          <a:xfrm>
            <a:off x="337525" y="1551048"/>
            <a:ext cx="389994" cy="273623"/>
            <a:chOff x="559275" y="1683950"/>
            <a:chExt cx="466500" cy="327300"/>
          </a:xfrm>
        </p:grpSpPr>
        <p:sp>
          <p:nvSpPr>
            <p:cNvPr id="7131" name="Google Shape;7131;p105"/>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32" name="Google Shape;7132;p105"/>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33" name="Google Shape;7133;p105"/>
          <p:cNvGrpSpPr/>
          <p:nvPr/>
        </p:nvGrpSpPr>
        <p:grpSpPr>
          <a:xfrm>
            <a:off x="901052" y="1496958"/>
            <a:ext cx="389994" cy="381822"/>
            <a:chOff x="1233350" y="1619250"/>
            <a:chExt cx="466500" cy="456725"/>
          </a:xfrm>
        </p:grpSpPr>
        <p:sp>
          <p:nvSpPr>
            <p:cNvPr id="7134" name="Google Shape;7134;p105"/>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35" name="Google Shape;7135;p105"/>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36" name="Google Shape;7136;p105"/>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37" name="Google Shape;7137;p105"/>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38" name="Google Shape;7138;p105"/>
          <p:cNvGrpSpPr/>
          <p:nvPr/>
        </p:nvGrpSpPr>
        <p:grpSpPr>
          <a:xfrm>
            <a:off x="1476826" y="1505109"/>
            <a:ext cx="365499" cy="365499"/>
            <a:chOff x="1922075" y="1629000"/>
            <a:chExt cx="437200" cy="437200"/>
          </a:xfrm>
        </p:grpSpPr>
        <p:sp>
          <p:nvSpPr>
            <p:cNvPr id="7139" name="Google Shape;7139;p105"/>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40" name="Google Shape;7140;p105"/>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41" name="Google Shape;7141;p105"/>
          <p:cNvGrpSpPr/>
          <p:nvPr/>
        </p:nvGrpSpPr>
        <p:grpSpPr>
          <a:xfrm>
            <a:off x="2038827" y="1503584"/>
            <a:ext cx="368551" cy="368551"/>
            <a:chOff x="2594325" y="1627175"/>
            <a:chExt cx="440850" cy="440850"/>
          </a:xfrm>
        </p:grpSpPr>
        <p:sp>
          <p:nvSpPr>
            <p:cNvPr id="7142" name="Google Shape;7142;p105"/>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43" name="Google Shape;7143;p105"/>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44" name="Google Shape;7144;p105"/>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145" name="Google Shape;7145;p105"/>
          <p:cNvSpPr/>
          <p:nvPr/>
        </p:nvSpPr>
        <p:spPr>
          <a:xfrm>
            <a:off x="26187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146" name="Google Shape;7146;p105"/>
          <p:cNvGrpSpPr/>
          <p:nvPr/>
        </p:nvGrpSpPr>
        <p:grpSpPr>
          <a:xfrm>
            <a:off x="3200595" y="1476017"/>
            <a:ext cx="299121" cy="423685"/>
            <a:chOff x="3984000" y="1594200"/>
            <a:chExt cx="357800" cy="506800"/>
          </a:xfrm>
        </p:grpSpPr>
        <p:sp>
          <p:nvSpPr>
            <p:cNvPr id="7147" name="Google Shape;7147;p105"/>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48" name="Google Shape;7148;p105"/>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49" name="Google Shape;7149;p105"/>
          <p:cNvGrpSpPr/>
          <p:nvPr/>
        </p:nvGrpSpPr>
        <p:grpSpPr>
          <a:xfrm>
            <a:off x="3716637" y="1566869"/>
            <a:ext cx="394090" cy="241980"/>
            <a:chOff x="4601275" y="1702875"/>
            <a:chExt cx="471400" cy="289450"/>
          </a:xfrm>
        </p:grpSpPr>
        <p:sp>
          <p:nvSpPr>
            <p:cNvPr id="7150" name="Google Shape;7150;p105"/>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51" name="Google Shape;7151;p105"/>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52" name="Google Shape;7152;p105"/>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53" name="Google Shape;7153;p105"/>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54" name="Google Shape;7154;p105"/>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55" name="Google Shape;7155;p105"/>
          <p:cNvGrpSpPr/>
          <p:nvPr/>
        </p:nvGrpSpPr>
        <p:grpSpPr>
          <a:xfrm>
            <a:off x="4299057" y="1507659"/>
            <a:ext cx="356303" cy="360400"/>
            <a:chOff x="5297950" y="1632050"/>
            <a:chExt cx="426200" cy="431100"/>
          </a:xfrm>
        </p:grpSpPr>
        <p:sp>
          <p:nvSpPr>
            <p:cNvPr id="7156" name="Google Shape;7156;p105"/>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57" name="Google Shape;7157;p105"/>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58" name="Google Shape;7158;p105"/>
          <p:cNvGrpSpPr/>
          <p:nvPr/>
        </p:nvGrpSpPr>
        <p:grpSpPr>
          <a:xfrm>
            <a:off x="4861560" y="1496958"/>
            <a:ext cx="358351" cy="381822"/>
            <a:chOff x="5970800" y="1619250"/>
            <a:chExt cx="428650" cy="456725"/>
          </a:xfrm>
        </p:grpSpPr>
        <p:sp>
          <p:nvSpPr>
            <p:cNvPr id="7159" name="Google Shape;7159;p105"/>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0" name="Google Shape;7160;p105"/>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1" name="Google Shape;7161;p105"/>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2" name="Google Shape;7162;p105"/>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3" name="Google Shape;7163;p105"/>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64" name="Google Shape;7164;p105"/>
          <p:cNvGrpSpPr/>
          <p:nvPr/>
        </p:nvGrpSpPr>
        <p:grpSpPr>
          <a:xfrm>
            <a:off x="5408764" y="1492360"/>
            <a:ext cx="401719" cy="366502"/>
            <a:chOff x="6625350" y="1613750"/>
            <a:chExt cx="480525" cy="438400"/>
          </a:xfrm>
        </p:grpSpPr>
        <p:sp>
          <p:nvSpPr>
            <p:cNvPr id="7165" name="Google Shape;7165;p105"/>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6" name="Google Shape;7166;p105"/>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7" name="Google Shape;7167;p105"/>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8" name="Google Shape;7168;p105"/>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9" name="Google Shape;7169;p105"/>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70" name="Google Shape;7170;p105"/>
          <p:cNvGrpSpPr/>
          <p:nvPr/>
        </p:nvGrpSpPr>
        <p:grpSpPr>
          <a:xfrm>
            <a:off x="380913" y="2088554"/>
            <a:ext cx="303217" cy="325685"/>
            <a:chOff x="611175" y="2326900"/>
            <a:chExt cx="362700" cy="389575"/>
          </a:xfrm>
        </p:grpSpPr>
        <p:sp>
          <p:nvSpPr>
            <p:cNvPr id="7171" name="Google Shape;7171;p105"/>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72" name="Google Shape;7172;p105"/>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73" name="Google Shape;7173;p105"/>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74" name="Google Shape;7174;p105"/>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175" name="Google Shape;7175;p105"/>
          <p:cNvSpPr/>
          <p:nvPr/>
        </p:nvSpPr>
        <p:spPr>
          <a:xfrm>
            <a:off x="9363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76" name="Google Shape;7176;p105"/>
          <p:cNvSpPr/>
          <p:nvPr/>
        </p:nvSpPr>
        <p:spPr>
          <a:xfrm>
            <a:off x="14998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77" name="Google Shape;7177;p105"/>
          <p:cNvSpPr/>
          <p:nvPr/>
        </p:nvSpPr>
        <p:spPr>
          <a:xfrm>
            <a:off x="20634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178" name="Google Shape;7178;p105"/>
          <p:cNvGrpSpPr/>
          <p:nvPr/>
        </p:nvGrpSpPr>
        <p:grpSpPr>
          <a:xfrm>
            <a:off x="2701378" y="2036492"/>
            <a:ext cx="170502" cy="425733"/>
            <a:chOff x="3386850" y="2264625"/>
            <a:chExt cx="203950" cy="509250"/>
          </a:xfrm>
        </p:grpSpPr>
        <p:sp>
          <p:nvSpPr>
            <p:cNvPr id="7179" name="Google Shape;7179;p105"/>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80" name="Google Shape;7180;p105"/>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81" name="Google Shape;7181;p105"/>
          <p:cNvGrpSpPr/>
          <p:nvPr/>
        </p:nvGrpSpPr>
        <p:grpSpPr>
          <a:xfrm>
            <a:off x="3843751" y="2090602"/>
            <a:ext cx="139863" cy="317513"/>
            <a:chOff x="4753325" y="2329350"/>
            <a:chExt cx="167300" cy="379800"/>
          </a:xfrm>
        </p:grpSpPr>
        <p:sp>
          <p:nvSpPr>
            <p:cNvPr id="7182" name="Google Shape;7182;p105"/>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83" name="Google Shape;7183;p105"/>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84" name="Google Shape;7184;p105"/>
          <p:cNvGrpSpPr/>
          <p:nvPr/>
        </p:nvGrpSpPr>
        <p:grpSpPr>
          <a:xfrm>
            <a:off x="3277653" y="2038519"/>
            <a:ext cx="145004" cy="421657"/>
            <a:chOff x="4076175" y="2267050"/>
            <a:chExt cx="173450" cy="504375"/>
          </a:xfrm>
        </p:grpSpPr>
        <p:sp>
          <p:nvSpPr>
            <p:cNvPr id="7185" name="Google Shape;7185;p105"/>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86" name="Google Shape;7186;p105"/>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187" name="Google Shape;7187;p105"/>
          <p:cNvSpPr/>
          <p:nvPr/>
        </p:nvSpPr>
        <p:spPr>
          <a:xfrm>
            <a:off x="43175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188" name="Google Shape;7188;p105"/>
          <p:cNvGrpSpPr/>
          <p:nvPr/>
        </p:nvGrpSpPr>
        <p:grpSpPr>
          <a:xfrm>
            <a:off x="4865134" y="2089055"/>
            <a:ext cx="351204" cy="324661"/>
            <a:chOff x="5975075" y="2327500"/>
            <a:chExt cx="420100" cy="388350"/>
          </a:xfrm>
        </p:grpSpPr>
        <p:sp>
          <p:nvSpPr>
            <p:cNvPr id="7189" name="Google Shape;7189;p10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90" name="Google Shape;7190;p10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91" name="Google Shape;7191;p105"/>
          <p:cNvGrpSpPr/>
          <p:nvPr/>
        </p:nvGrpSpPr>
        <p:grpSpPr>
          <a:xfrm>
            <a:off x="5496544" y="2079358"/>
            <a:ext cx="215437" cy="351204"/>
            <a:chOff x="6730350" y="2315900"/>
            <a:chExt cx="257700" cy="420100"/>
          </a:xfrm>
        </p:grpSpPr>
        <p:sp>
          <p:nvSpPr>
            <p:cNvPr id="7192" name="Google Shape;7192;p10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93" name="Google Shape;7193;p10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94" name="Google Shape;7194;p10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95" name="Google Shape;7195;p10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96" name="Google Shape;7196;p10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97" name="Google Shape;7197;p105"/>
          <p:cNvGrpSpPr/>
          <p:nvPr/>
        </p:nvGrpSpPr>
        <p:grpSpPr>
          <a:xfrm>
            <a:off x="477889" y="2615840"/>
            <a:ext cx="109265" cy="398166"/>
            <a:chOff x="727175" y="2957625"/>
            <a:chExt cx="130700" cy="476275"/>
          </a:xfrm>
        </p:grpSpPr>
        <p:sp>
          <p:nvSpPr>
            <p:cNvPr id="7198" name="Google Shape;7198;p105"/>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99" name="Google Shape;7199;p105"/>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200" name="Google Shape;7200;p105"/>
          <p:cNvSpPr/>
          <p:nvPr/>
        </p:nvSpPr>
        <p:spPr>
          <a:xfrm>
            <a:off x="1492208" y="2600114"/>
            <a:ext cx="334860" cy="429808"/>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01" name="Google Shape;7201;p105"/>
          <p:cNvSpPr/>
          <p:nvPr/>
        </p:nvSpPr>
        <p:spPr>
          <a:xfrm>
            <a:off x="972049" y="2600114"/>
            <a:ext cx="248083" cy="429808"/>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202" name="Google Shape;7202;p105"/>
          <p:cNvGrpSpPr/>
          <p:nvPr/>
        </p:nvGrpSpPr>
        <p:grpSpPr>
          <a:xfrm>
            <a:off x="2029631" y="2628589"/>
            <a:ext cx="386943" cy="372647"/>
            <a:chOff x="2583325" y="2972875"/>
            <a:chExt cx="462850" cy="445750"/>
          </a:xfrm>
        </p:grpSpPr>
        <p:sp>
          <p:nvSpPr>
            <p:cNvPr id="7203" name="Google Shape;7203;p105"/>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04" name="Google Shape;7204;p105"/>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05" name="Google Shape;7205;p105"/>
          <p:cNvGrpSpPr/>
          <p:nvPr/>
        </p:nvGrpSpPr>
        <p:grpSpPr>
          <a:xfrm>
            <a:off x="2579886" y="2684246"/>
            <a:ext cx="413486" cy="261354"/>
            <a:chOff x="3241525" y="3039450"/>
            <a:chExt cx="494600" cy="312625"/>
          </a:xfrm>
        </p:grpSpPr>
        <p:sp>
          <p:nvSpPr>
            <p:cNvPr id="7206" name="Google Shape;7206;p105"/>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07" name="Google Shape;7207;p105"/>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208" name="Google Shape;7208;p105"/>
          <p:cNvSpPr/>
          <p:nvPr/>
        </p:nvSpPr>
        <p:spPr>
          <a:xfrm>
            <a:off x="37361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209" name="Google Shape;7209;p105"/>
          <p:cNvGrpSpPr/>
          <p:nvPr/>
        </p:nvGrpSpPr>
        <p:grpSpPr>
          <a:xfrm>
            <a:off x="4263318" y="2656679"/>
            <a:ext cx="427781" cy="316489"/>
            <a:chOff x="5255200" y="3006475"/>
            <a:chExt cx="511700" cy="378575"/>
          </a:xfrm>
        </p:grpSpPr>
        <p:sp>
          <p:nvSpPr>
            <p:cNvPr id="7210" name="Google Shape;7210;p105"/>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11" name="Google Shape;7211;p105"/>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12" name="Google Shape;7212;p105"/>
          <p:cNvGrpSpPr/>
          <p:nvPr/>
        </p:nvGrpSpPr>
        <p:grpSpPr>
          <a:xfrm>
            <a:off x="3177104" y="2638307"/>
            <a:ext cx="346104" cy="353231"/>
            <a:chOff x="3955900" y="2984500"/>
            <a:chExt cx="414000" cy="422525"/>
          </a:xfrm>
        </p:grpSpPr>
        <p:sp>
          <p:nvSpPr>
            <p:cNvPr id="7213" name="Google Shape;7213;p105"/>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14" name="Google Shape;7214;p105"/>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15" name="Google Shape;7215;p105"/>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216" name="Google Shape;7216;p105"/>
          <p:cNvSpPr/>
          <p:nvPr/>
        </p:nvSpPr>
        <p:spPr>
          <a:xfrm>
            <a:off x="3411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17" name="Google Shape;7217;p105"/>
          <p:cNvSpPr/>
          <p:nvPr/>
        </p:nvSpPr>
        <p:spPr>
          <a:xfrm>
            <a:off x="49061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218" name="Google Shape;7218;p105"/>
          <p:cNvGrpSpPr/>
          <p:nvPr/>
        </p:nvGrpSpPr>
        <p:grpSpPr>
          <a:xfrm>
            <a:off x="5472049" y="2633187"/>
            <a:ext cx="264427" cy="375719"/>
            <a:chOff x="6701050" y="2978375"/>
            <a:chExt cx="316300" cy="449425"/>
          </a:xfrm>
        </p:grpSpPr>
        <p:sp>
          <p:nvSpPr>
            <p:cNvPr id="7219" name="Google Shape;7219;p105"/>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20" name="Google Shape;7220;p105"/>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21" name="Google Shape;7221;p105"/>
          <p:cNvGrpSpPr/>
          <p:nvPr/>
        </p:nvGrpSpPr>
        <p:grpSpPr>
          <a:xfrm>
            <a:off x="907677" y="3251848"/>
            <a:ext cx="376743" cy="253203"/>
            <a:chOff x="1241275" y="3718400"/>
            <a:chExt cx="450650" cy="302875"/>
          </a:xfrm>
        </p:grpSpPr>
        <p:sp>
          <p:nvSpPr>
            <p:cNvPr id="7222" name="Google Shape;7222;p105"/>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23" name="Google Shape;7223;p105"/>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24" name="Google Shape;7224;p105"/>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25" name="Google Shape;7225;p105"/>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26" name="Google Shape;7226;p105"/>
          <p:cNvGrpSpPr/>
          <p:nvPr/>
        </p:nvGrpSpPr>
        <p:grpSpPr>
          <a:xfrm>
            <a:off x="1476324" y="3232453"/>
            <a:ext cx="366502" cy="292495"/>
            <a:chOff x="1921475" y="3695200"/>
            <a:chExt cx="438400" cy="349875"/>
          </a:xfrm>
        </p:grpSpPr>
        <p:sp>
          <p:nvSpPr>
            <p:cNvPr id="7227" name="Google Shape;7227;p105"/>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28" name="Google Shape;7228;p105"/>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29" name="Google Shape;7229;p105"/>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30" name="Google Shape;7230;p105"/>
          <p:cNvGrpSpPr/>
          <p:nvPr/>
        </p:nvGrpSpPr>
        <p:grpSpPr>
          <a:xfrm>
            <a:off x="2043425" y="3227855"/>
            <a:ext cx="359355" cy="301190"/>
            <a:chOff x="2599825" y="3689700"/>
            <a:chExt cx="429850" cy="360275"/>
          </a:xfrm>
        </p:grpSpPr>
        <p:sp>
          <p:nvSpPr>
            <p:cNvPr id="7231" name="Google Shape;7231;p105"/>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32" name="Google Shape;7232;p105"/>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33" name="Google Shape;7233;p105"/>
          <p:cNvGrpSpPr/>
          <p:nvPr/>
        </p:nvGrpSpPr>
        <p:grpSpPr>
          <a:xfrm>
            <a:off x="2624299" y="3196714"/>
            <a:ext cx="324661" cy="338956"/>
            <a:chOff x="3294650" y="3652450"/>
            <a:chExt cx="388350" cy="405450"/>
          </a:xfrm>
        </p:grpSpPr>
        <p:sp>
          <p:nvSpPr>
            <p:cNvPr id="7234" name="Google Shape;7234;p105"/>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35" name="Google Shape;7235;p105"/>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36" name="Google Shape;7236;p105"/>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37" name="Google Shape;7237;p105"/>
          <p:cNvGrpSpPr/>
          <p:nvPr/>
        </p:nvGrpSpPr>
        <p:grpSpPr>
          <a:xfrm>
            <a:off x="3160781" y="3239600"/>
            <a:ext cx="378750" cy="277698"/>
            <a:chOff x="3936375" y="3703750"/>
            <a:chExt cx="453050" cy="332175"/>
          </a:xfrm>
        </p:grpSpPr>
        <p:sp>
          <p:nvSpPr>
            <p:cNvPr id="7238" name="Google Shape;7238;p105"/>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39" name="Google Shape;7239;p105"/>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0" name="Google Shape;7240;p105"/>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1" name="Google Shape;7241;p105"/>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2" name="Google Shape;7242;p105"/>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43" name="Google Shape;7243;p105"/>
          <p:cNvGrpSpPr/>
          <p:nvPr/>
        </p:nvGrpSpPr>
        <p:grpSpPr>
          <a:xfrm>
            <a:off x="3724307" y="3239600"/>
            <a:ext cx="378750" cy="277698"/>
            <a:chOff x="4610450" y="3703750"/>
            <a:chExt cx="453050" cy="332175"/>
          </a:xfrm>
        </p:grpSpPr>
        <p:sp>
          <p:nvSpPr>
            <p:cNvPr id="7244" name="Google Shape;7244;p105"/>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5" name="Google Shape;7245;p105"/>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46" name="Google Shape;7246;p105"/>
          <p:cNvGrpSpPr/>
          <p:nvPr/>
        </p:nvGrpSpPr>
        <p:grpSpPr>
          <a:xfrm>
            <a:off x="4301106" y="3211532"/>
            <a:ext cx="352207" cy="333836"/>
            <a:chOff x="5300400" y="3670175"/>
            <a:chExt cx="421300" cy="399325"/>
          </a:xfrm>
        </p:grpSpPr>
        <p:sp>
          <p:nvSpPr>
            <p:cNvPr id="7247" name="Google Shape;7247;p105"/>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8" name="Google Shape;7248;p105"/>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9" name="Google Shape;7249;p105"/>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0" name="Google Shape;7250;p105"/>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1" name="Google Shape;7251;p105"/>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252" name="Google Shape;7252;p105"/>
          <p:cNvSpPr/>
          <p:nvPr/>
        </p:nvSpPr>
        <p:spPr>
          <a:xfrm>
            <a:off x="48449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253" name="Google Shape;7253;p105"/>
          <p:cNvGrpSpPr/>
          <p:nvPr/>
        </p:nvGrpSpPr>
        <p:grpSpPr>
          <a:xfrm>
            <a:off x="5433259" y="3207435"/>
            <a:ext cx="342008" cy="342028"/>
            <a:chOff x="6654650" y="3665275"/>
            <a:chExt cx="409100" cy="409125"/>
          </a:xfrm>
        </p:grpSpPr>
        <p:sp>
          <p:nvSpPr>
            <p:cNvPr id="7254" name="Google Shape;7254;p105"/>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5" name="Google Shape;7255;p105"/>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56" name="Google Shape;7256;p105"/>
          <p:cNvGrpSpPr/>
          <p:nvPr/>
        </p:nvGrpSpPr>
        <p:grpSpPr>
          <a:xfrm>
            <a:off x="347223" y="3756666"/>
            <a:ext cx="370599" cy="370620"/>
            <a:chOff x="570875" y="4322250"/>
            <a:chExt cx="443300" cy="443325"/>
          </a:xfrm>
        </p:grpSpPr>
        <p:sp>
          <p:nvSpPr>
            <p:cNvPr id="7257" name="Google Shape;7257;p10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8" name="Google Shape;7258;p10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9" name="Google Shape;7259;p10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0" name="Google Shape;7260;p10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261" name="Google Shape;7261;p105"/>
          <p:cNvSpPr/>
          <p:nvPr/>
        </p:nvSpPr>
        <p:spPr>
          <a:xfrm>
            <a:off x="8954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262" name="Google Shape;7262;p105"/>
          <p:cNvGrpSpPr/>
          <p:nvPr/>
        </p:nvGrpSpPr>
        <p:grpSpPr>
          <a:xfrm>
            <a:off x="1524812" y="3729120"/>
            <a:ext cx="269526" cy="425712"/>
            <a:chOff x="1979475" y="4289300"/>
            <a:chExt cx="322400" cy="509225"/>
          </a:xfrm>
        </p:grpSpPr>
        <p:sp>
          <p:nvSpPr>
            <p:cNvPr id="7263" name="Google Shape;7263;p105"/>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4" name="Google Shape;7264;p105"/>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5" name="Google Shape;7265;p105"/>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66" name="Google Shape;7266;p105"/>
          <p:cNvGrpSpPr/>
          <p:nvPr/>
        </p:nvGrpSpPr>
        <p:grpSpPr>
          <a:xfrm>
            <a:off x="2064346" y="3734721"/>
            <a:ext cx="318014" cy="414510"/>
            <a:chOff x="2624850" y="4296000"/>
            <a:chExt cx="380400" cy="495825"/>
          </a:xfrm>
        </p:grpSpPr>
        <p:sp>
          <p:nvSpPr>
            <p:cNvPr id="7267" name="Google Shape;7267;p105"/>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8" name="Google Shape;7268;p105"/>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9" name="Google Shape;7269;p105"/>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270" name="Google Shape;7270;p105"/>
          <p:cNvSpPr/>
          <p:nvPr/>
        </p:nvSpPr>
        <p:spPr>
          <a:xfrm>
            <a:off x="31803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71" name="Google Shape;7271;p105"/>
          <p:cNvSpPr/>
          <p:nvPr/>
        </p:nvSpPr>
        <p:spPr>
          <a:xfrm>
            <a:off x="2616754" y="3793571"/>
            <a:ext cx="339959" cy="297093"/>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72" name="Google Shape;7272;p105"/>
          <p:cNvSpPr/>
          <p:nvPr/>
        </p:nvSpPr>
        <p:spPr>
          <a:xfrm>
            <a:off x="37423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273" name="Google Shape;7273;p105"/>
          <p:cNvGrpSpPr/>
          <p:nvPr/>
        </p:nvGrpSpPr>
        <p:grpSpPr>
          <a:xfrm>
            <a:off x="4280686" y="3775560"/>
            <a:ext cx="393045" cy="332833"/>
            <a:chOff x="5275975" y="4344850"/>
            <a:chExt cx="470150" cy="398125"/>
          </a:xfrm>
        </p:grpSpPr>
        <p:sp>
          <p:nvSpPr>
            <p:cNvPr id="7274" name="Google Shape;7274;p105"/>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75" name="Google Shape;7275;p105"/>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76" name="Google Shape;7276;p105"/>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277" name="Google Shape;7277;p105"/>
          <p:cNvSpPr/>
          <p:nvPr/>
        </p:nvSpPr>
        <p:spPr>
          <a:xfrm>
            <a:off x="48643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278" name="Google Shape;7278;p105"/>
          <p:cNvGrpSpPr/>
          <p:nvPr/>
        </p:nvGrpSpPr>
        <p:grpSpPr>
          <a:xfrm>
            <a:off x="5423038" y="3748515"/>
            <a:ext cx="362448" cy="386922"/>
            <a:chOff x="6642425" y="4312500"/>
            <a:chExt cx="433550" cy="462825"/>
          </a:xfrm>
        </p:grpSpPr>
        <p:sp>
          <p:nvSpPr>
            <p:cNvPr id="7279" name="Google Shape;7279;p105"/>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0" name="Google Shape;7280;p105"/>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1" name="Google Shape;7281;p105"/>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282" name="Google Shape;7282;p105"/>
          <p:cNvSpPr/>
          <p:nvPr/>
        </p:nvSpPr>
        <p:spPr>
          <a:xfrm>
            <a:off x="2997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283" name="Google Shape;7283;p105"/>
          <p:cNvGrpSpPr/>
          <p:nvPr/>
        </p:nvGrpSpPr>
        <p:grpSpPr>
          <a:xfrm>
            <a:off x="910227" y="4322764"/>
            <a:ext cx="371623" cy="365499"/>
            <a:chOff x="1244325" y="4999400"/>
            <a:chExt cx="444525" cy="437200"/>
          </a:xfrm>
        </p:grpSpPr>
        <p:sp>
          <p:nvSpPr>
            <p:cNvPr id="7284" name="Google Shape;7284;p105"/>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5" name="Google Shape;7285;p105"/>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6" name="Google Shape;7286;p105"/>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7" name="Google Shape;7287;p105"/>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8" name="Google Shape;7288;p105"/>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89" name="Google Shape;7289;p105"/>
          <p:cNvGrpSpPr/>
          <p:nvPr/>
        </p:nvGrpSpPr>
        <p:grpSpPr>
          <a:xfrm>
            <a:off x="1506943" y="4311018"/>
            <a:ext cx="305265" cy="388970"/>
            <a:chOff x="1958100" y="4985350"/>
            <a:chExt cx="365150" cy="465275"/>
          </a:xfrm>
        </p:grpSpPr>
        <p:sp>
          <p:nvSpPr>
            <p:cNvPr id="7290" name="Google Shape;7290;p105"/>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1" name="Google Shape;7291;p105"/>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2" name="Google Shape;7292;p105"/>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93" name="Google Shape;7293;p105"/>
          <p:cNvGrpSpPr/>
          <p:nvPr/>
        </p:nvGrpSpPr>
        <p:grpSpPr>
          <a:xfrm>
            <a:off x="2048002" y="4325815"/>
            <a:ext cx="350200" cy="359877"/>
            <a:chOff x="2605300" y="5003050"/>
            <a:chExt cx="418900" cy="430475"/>
          </a:xfrm>
        </p:grpSpPr>
        <p:sp>
          <p:nvSpPr>
            <p:cNvPr id="7294" name="Google Shape;7294;p105"/>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5" name="Google Shape;7295;p105"/>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6" name="Google Shape;7296;p105"/>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97" name="Google Shape;7297;p105"/>
          <p:cNvGrpSpPr/>
          <p:nvPr/>
        </p:nvGrpSpPr>
        <p:grpSpPr>
          <a:xfrm>
            <a:off x="2577336" y="4333486"/>
            <a:ext cx="418585" cy="344056"/>
            <a:chOff x="3238475" y="5012225"/>
            <a:chExt cx="500700" cy="411550"/>
          </a:xfrm>
        </p:grpSpPr>
        <p:sp>
          <p:nvSpPr>
            <p:cNvPr id="7298" name="Google Shape;7298;p105"/>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9" name="Google Shape;7299;p105"/>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0" name="Google Shape;7300;p105"/>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1" name="Google Shape;7301;p105"/>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2" name="Google Shape;7302;p105"/>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303" name="Google Shape;7303;p105"/>
          <p:cNvGrpSpPr/>
          <p:nvPr/>
        </p:nvGrpSpPr>
        <p:grpSpPr>
          <a:xfrm>
            <a:off x="3683970" y="4296722"/>
            <a:ext cx="459424" cy="417561"/>
            <a:chOff x="4562200" y="4968250"/>
            <a:chExt cx="549550" cy="499475"/>
          </a:xfrm>
        </p:grpSpPr>
        <p:sp>
          <p:nvSpPr>
            <p:cNvPr id="7304" name="Google Shape;7304;p105"/>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5" name="Google Shape;7305;p105"/>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6" name="Google Shape;7306;p105"/>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7" name="Google Shape;7307;p105"/>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8" name="Google Shape;7308;p105"/>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309" name="Google Shape;7309;p105"/>
          <p:cNvGrpSpPr/>
          <p:nvPr/>
        </p:nvGrpSpPr>
        <p:grpSpPr>
          <a:xfrm>
            <a:off x="3190898" y="4320214"/>
            <a:ext cx="318516" cy="370076"/>
            <a:chOff x="3972400" y="4996350"/>
            <a:chExt cx="381000" cy="442675"/>
          </a:xfrm>
        </p:grpSpPr>
        <p:sp>
          <p:nvSpPr>
            <p:cNvPr id="7310" name="Google Shape;7310;p105"/>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1" name="Google Shape;7311;p105"/>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312" name="Google Shape;7312;p105"/>
          <p:cNvGrpSpPr/>
          <p:nvPr/>
        </p:nvGrpSpPr>
        <p:grpSpPr>
          <a:xfrm>
            <a:off x="4251593" y="4289073"/>
            <a:ext cx="451252" cy="432860"/>
            <a:chOff x="5241175" y="4959100"/>
            <a:chExt cx="539775" cy="517775"/>
          </a:xfrm>
        </p:grpSpPr>
        <p:sp>
          <p:nvSpPr>
            <p:cNvPr id="7313" name="Google Shape;7313;p10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4" name="Google Shape;7314;p10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5" name="Google Shape;7315;p10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6" name="Google Shape;7316;p10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7" name="Google Shape;7317;p10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8" name="Google Shape;7318;p10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319" name="Google Shape;7319;p105"/>
          <p:cNvSpPr/>
          <p:nvPr/>
        </p:nvSpPr>
        <p:spPr>
          <a:xfrm>
            <a:off x="48423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320" name="Google Shape;7320;p105"/>
          <p:cNvGrpSpPr/>
          <p:nvPr/>
        </p:nvGrpSpPr>
        <p:grpSpPr>
          <a:xfrm>
            <a:off x="5458777" y="4353382"/>
            <a:ext cx="289444" cy="332832"/>
            <a:chOff x="6685175" y="5036025"/>
            <a:chExt cx="346225" cy="398125"/>
          </a:xfrm>
        </p:grpSpPr>
        <p:sp>
          <p:nvSpPr>
            <p:cNvPr id="7321" name="Google Shape;7321;p105"/>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22" name="Google Shape;7322;p105"/>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23" name="Google Shape;7323;p105"/>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24" name="Google Shape;7324;p105"/>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25" name="Google Shape;7325;p105"/>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326" name="Google Shape;7326;p105"/>
          <p:cNvGrpSpPr/>
          <p:nvPr/>
        </p:nvGrpSpPr>
        <p:grpSpPr>
          <a:xfrm>
            <a:off x="6283418" y="1648999"/>
            <a:ext cx="432570" cy="421334"/>
            <a:chOff x="5926225" y="921350"/>
            <a:chExt cx="517800" cy="504350"/>
          </a:xfrm>
        </p:grpSpPr>
        <p:sp>
          <p:nvSpPr>
            <p:cNvPr id="7327" name="Google Shape;7327;p10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7328" name="Google Shape;7328;p10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7329" name="Google Shape;7329;p105"/>
          <p:cNvSpPr/>
          <p:nvPr/>
        </p:nvSpPr>
        <p:spPr>
          <a:xfrm>
            <a:off x="6477338" y="18850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0" name="Google Shape;7330;p105"/>
          <p:cNvGrpSpPr/>
          <p:nvPr/>
        </p:nvGrpSpPr>
        <p:grpSpPr>
          <a:xfrm>
            <a:off x="7168405" y="1628379"/>
            <a:ext cx="432570" cy="421334"/>
            <a:chOff x="5926225" y="921350"/>
            <a:chExt cx="517800" cy="504350"/>
          </a:xfrm>
        </p:grpSpPr>
        <p:sp>
          <p:nvSpPr>
            <p:cNvPr id="7331" name="Google Shape;7331;p10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0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3" name="Google Shape;7333;p105"/>
          <p:cNvSpPr/>
          <p:nvPr/>
        </p:nvSpPr>
        <p:spPr>
          <a:xfrm>
            <a:off x="7362326" y="18644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4" name="Google Shape;7334;p105"/>
          <p:cNvGrpSpPr/>
          <p:nvPr/>
        </p:nvGrpSpPr>
        <p:grpSpPr>
          <a:xfrm>
            <a:off x="6283685" y="2377421"/>
            <a:ext cx="1075937" cy="1047989"/>
            <a:chOff x="5926225" y="921350"/>
            <a:chExt cx="517800" cy="504350"/>
          </a:xfrm>
        </p:grpSpPr>
        <p:sp>
          <p:nvSpPr>
            <p:cNvPr id="7335" name="Google Shape;7335;p10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cap="flat" cmpd="sng" w="28575">
              <a:solidFill>
                <a:srgbClr val="E69138"/>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0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cap="flat" cmpd="sng" w="28575">
              <a:solidFill>
                <a:srgbClr val="E69138"/>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105"/>
          <p:cNvSpPr/>
          <p:nvPr/>
        </p:nvSpPr>
        <p:spPr>
          <a:xfrm>
            <a:off x="6765998" y="29645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6D9EEB"/>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0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39" name="Google Shape;7339;p105"/>
          <p:cNvSpPr txBox="1"/>
          <p:nvPr>
            <p:ph idx="4294967295" type="body"/>
          </p:nvPr>
        </p:nvSpPr>
        <p:spPr>
          <a:xfrm>
            <a:off x="6248575" y="4223563"/>
            <a:ext cx="2438100" cy="563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 more icons at </a:t>
            </a:r>
            <a:r>
              <a:rPr lang="en" sz="900" u="sng">
                <a:solidFill>
                  <a:schemeClr val="hlink"/>
                </a:solidFill>
                <a:hlinkClick r:id="rId3"/>
              </a:rPr>
              <a:t>slidescarnival.com/extra-free-resources-icons-and-maps</a:t>
            </a:r>
            <a:endParaRPr sz="900"/>
          </a:p>
          <a:p>
            <a:pPr indent="0" lvl="0" marL="0" rtl="0" algn="l">
              <a:spcBef>
                <a:spcPts val="600"/>
              </a:spcBef>
              <a:spcAft>
                <a:spcPts val="0"/>
              </a:spcAft>
              <a:buNone/>
            </a:pPr>
            <a:r>
              <a:t/>
            </a:r>
            <a:endParaRPr b="1" sz="9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43" name="Shape 7343"/>
        <p:cNvGrpSpPr/>
        <p:nvPr/>
      </p:nvGrpSpPr>
      <p:grpSpPr>
        <a:xfrm>
          <a:off x="0" y="0"/>
          <a:ext cx="0" cy="0"/>
          <a:chOff x="0" y="0"/>
          <a:chExt cx="0" cy="0"/>
        </a:xfrm>
      </p:grpSpPr>
      <p:sp>
        <p:nvSpPr>
          <p:cNvPr id="7344" name="Google Shape;7344;p106"/>
          <p:cNvSpPr txBox="1"/>
          <p:nvPr/>
        </p:nvSpPr>
        <p:spPr>
          <a:xfrm>
            <a:off x="884300" y="2374250"/>
            <a:ext cx="7327500" cy="2570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lt1"/>
                </a:solidFill>
                <a:highlight>
                  <a:schemeClr val="accent2"/>
                </a:highlight>
                <a:latin typeface="Barlow"/>
                <a:ea typeface="Barlow"/>
                <a:cs typeface="Barlow"/>
                <a:sym typeface="Barlow"/>
              </a:rPr>
              <a:t> and many more...</a:t>
            </a:r>
            <a:endParaRPr sz="2400">
              <a:solidFill>
                <a:schemeClr val="lt1"/>
              </a:solidFill>
              <a:highlight>
                <a:schemeClr val="accent2"/>
              </a:highlight>
              <a:latin typeface="Barlow"/>
              <a:ea typeface="Barlow"/>
              <a:cs typeface="Barlow"/>
              <a:sym typeface="Barlow"/>
            </a:endParaRPr>
          </a:p>
        </p:txBody>
      </p:sp>
      <p:sp>
        <p:nvSpPr>
          <p:cNvPr id="7345" name="Google Shape;7345;p106"/>
          <p:cNvSpPr txBox="1"/>
          <p:nvPr/>
        </p:nvSpPr>
        <p:spPr>
          <a:xfrm>
            <a:off x="725175" y="856414"/>
            <a:ext cx="1440600" cy="12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200">
                <a:solidFill>
                  <a:schemeClr val="accent1"/>
                </a:solidFill>
              </a:rPr>
              <a:t>😉</a:t>
            </a:r>
            <a:endParaRPr sz="7200">
              <a:solidFill>
                <a:schemeClr val="accent1"/>
              </a:solidFill>
            </a:endParaRPr>
          </a:p>
        </p:txBody>
      </p:sp>
      <p:sp>
        <p:nvSpPr>
          <p:cNvPr id="7346" name="Google Shape;7346;p10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47" name="Google Shape;7347;p106"/>
          <p:cNvSpPr txBox="1"/>
          <p:nvPr>
            <p:ph idx="4294967295" type="body"/>
          </p:nvPr>
        </p:nvSpPr>
        <p:spPr>
          <a:xfrm>
            <a:off x="2352925" y="856425"/>
            <a:ext cx="5859000" cy="115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t>You can also use any emoji as an icon!</a:t>
            </a:r>
            <a:br>
              <a:rPr lang="en" sz="1400"/>
            </a:br>
            <a:r>
              <a:rPr lang="en" sz="1400"/>
              <a:t>And of course it resizes without losing quality.</a:t>
            </a:r>
            <a:endParaRPr sz="1400"/>
          </a:p>
          <a:p>
            <a:pPr indent="0" lvl="0" marL="0" rtl="0" algn="l">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gradFill>
          <a:gsLst>
            <a:gs pos="0">
              <a:srgbClr val="FFD966"/>
            </a:gs>
            <a:gs pos="100000">
              <a:srgbClr val="FF9900"/>
            </a:gs>
          </a:gsLst>
          <a:path path="circle">
            <a:fillToRect b="50%" l="50%" r="50%" t="50%"/>
          </a:path>
          <a:tileRect/>
        </a:gradFill>
      </p:bgPr>
    </p:bg>
    <p:spTree>
      <p:nvGrpSpPr>
        <p:cNvPr id="7351" name="Shape 7351"/>
        <p:cNvGrpSpPr/>
        <p:nvPr/>
      </p:nvGrpSpPr>
      <p:grpSpPr>
        <a:xfrm>
          <a:off x="0" y="0"/>
          <a:ext cx="0" cy="0"/>
          <a:chOff x="0" y="0"/>
          <a:chExt cx="0" cy="0"/>
        </a:xfrm>
      </p:grpSpPr>
      <p:pic>
        <p:nvPicPr>
          <p:cNvPr id="7352" name="Google Shape;7352;p107">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7353" name="Google Shape;7353;p107"/>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Free templates for all your presentation needs</a:t>
            </a:r>
            <a:endParaRPr b="1" sz="1800">
              <a:solidFill>
                <a:srgbClr val="434343"/>
              </a:solidFill>
              <a:latin typeface="Montserrat"/>
              <a:ea typeface="Montserrat"/>
              <a:cs typeface="Montserrat"/>
              <a:sym typeface="Montserrat"/>
            </a:endParaRPr>
          </a:p>
        </p:txBody>
      </p:sp>
      <p:grpSp>
        <p:nvGrpSpPr>
          <p:cNvPr id="7354" name="Google Shape;7354;p107"/>
          <p:cNvGrpSpPr/>
          <p:nvPr/>
        </p:nvGrpSpPr>
        <p:grpSpPr>
          <a:xfrm>
            <a:off x="690575" y="3290132"/>
            <a:ext cx="7762851" cy="892418"/>
            <a:chOff x="801125" y="3213932"/>
            <a:chExt cx="7762851" cy="892418"/>
          </a:xfrm>
        </p:grpSpPr>
        <p:grpSp>
          <p:nvGrpSpPr>
            <p:cNvPr id="7355" name="Google Shape;7355;p107"/>
            <p:cNvGrpSpPr/>
            <p:nvPr/>
          </p:nvGrpSpPr>
          <p:grpSpPr>
            <a:xfrm>
              <a:off x="4845759" y="3213932"/>
              <a:ext cx="1695900" cy="892418"/>
              <a:chOff x="4845759" y="3213932"/>
              <a:chExt cx="1695900" cy="892418"/>
            </a:xfrm>
          </p:grpSpPr>
          <p:sp>
            <p:nvSpPr>
              <p:cNvPr id="7356" name="Google Shape;7356;p107"/>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7357" name="Google Shape;7357;p107"/>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7358" name="Google Shape;7358;p107"/>
            <p:cNvGrpSpPr/>
            <p:nvPr/>
          </p:nvGrpSpPr>
          <p:grpSpPr>
            <a:xfrm>
              <a:off x="2823442" y="3214222"/>
              <a:ext cx="1695900" cy="892128"/>
              <a:chOff x="2823442" y="3214222"/>
              <a:chExt cx="1695900" cy="892128"/>
            </a:xfrm>
          </p:grpSpPr>
          <p:sp>
            <p:nvSpPr>
              <p:cNvPr id="7359" name="Google Shape;7359;p107"/>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7360" name="Google Shape;7360;p107"/>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7361" name="Google Shape;7361;p107"/>
            <p:cNvGrpSpPr/>
            <p:nvPr/>
          </p:nvGrpSpPr>
          <p:grpSpPr>
            <a:xfrm>
              <a:off x="6868076" y="3213932"/>
              <a:ext cx="1695900" cy="892418"/>
              <a:chOff x="6868076" y="3213932"/>
              <a:chExt cx="1695900" cy="892418"/>
            </a:xfrm>
          </p:grpSpPr>
          <p:sp>
            <p:nvSpPr>
              <p:cNvPr id="7362" name="Google Shape;7362;p107"/>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7363" name="Google Shape;7363;p107"/>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7364" name="Google Shape;7364;p107"/>
            <p:cNvGrpSpPr/>
            <p:nvPr/>
          </p:nvGrpSpPr>
          <p:grpSpPr>
            <a:xfrm>
              <a:off x="801125" y="3214206"/>
              <a:ext cx="1695900" cy="892144"/>
              <a:chOff x="801125" y="3214206"/>
              <a:chExt cx="1695900" cy="892144"/>
            </a:xfrm>
          </p:grpSpPr>
          <p:sp>
            <p:nvSpPr>
              <p:cNvPr id="7365" name="Google Shape;7365;p107"/>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7366" name="Google Shape;7366;p107"/>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